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ink/ink1.xml" ContentType="application/inkml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82" r:id="rId4"/>
    <p:sldId id="295" r:id="rId5"/>
    <p:sldId id="298" r:id="rId6"/>
    <p:sldId id="297" r:id="rId7"/>
    <p:sldId id="260" r:id="rId8"/>
    <p:sldId id="29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2" y="21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2026-9-10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7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三、应急方案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FB628-CB61-8562-B40F-E7BC7A9D9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00CCAFA2-9192-3B5A-6CB8-FFAF3DD261AA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0B05C19F-505A-5B49-87C2-C010FA75A2D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四、保障措施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620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07B8EDCD-87FE-DBB0-C3E4-D75C00683B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620133"/>
              </p:ext>
            </p:extLst>
          </p:nvPr>
        </p:nvGraphicFramePr>
        <p:xfrm>
          <a:off x="1329690" y="1805324"/>
          <a:ext cx="9005436" cy="4304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518611" progId="Word.Document.12">
                  <p:embed/>
                </p:oleObj>
              </mc:Choice>
              <mc:Fallback>
                <p:oleObj name="Document" r:id="rId7" imgW="5261479" imgH="25186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29690" y="1805324"/>
                        <a:ext cx="9005436" cy="4304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69</Words>
  <Application>Microsoft Office PowerPoint</Application>
  <PresentationFormat>宽屏</PresentationFormat>
  <Paragraphs>10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三、应急方案</vt:lpstr>
      <vt:lpstr> 四、保障措施 </vt:lpstr>
      <vt:lpstr> 五、同类业绩 </vt:lpstr>
      <vt:lpstr>六、报价表</vt:lpstr>
      <vt:lpstr>七、报价依据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230</cp:revision>
  <dcterms:created xsi:type="dcterms:W3CDTF">2019-06-19T02:08:00Z</dcterms:created>
  <dcterms:modified xsi:type="dcterms:W3CDTF">2026-09-10T07:47:22Z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