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ink/ink1.xml" ContentType="application/inkml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3"/>
    <p:sldId id="259" r:id="rId4"/>
    <p:sldId id="282" r:id="rId5"/>
    <p:sldId id="267" r:id="rId6"/>
    <p:sldId id="281" r:id="rId7"/>
    <p:sldId id="292" r:id="rId8"/>
    <p:sldId id="260" r:id="rId9"/>
    <p:sldId id="291" r:id="rId10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91" y="32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0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" min="-2" units="cm"/>
          <inkml:channel name="Y" type="integer" max="2" min="-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  <inkml:brushProperty name="color" value="#000000"/>
    </inkml:brush>
  </inkml:definitions>
  <inkml:trace contextRef="#ctx0" brushRef="#br0">0.000 1.000 24575,'0.000'0.000'-8191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image" Target="../media/image1.png"/><Relationship Id="rId3" Type="http://schemas.openxmlformats.org/officeDocument/2006/relationships/customXml" Target="../ink/ink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服务方案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</a:t>
            </a:r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保证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四、服务</a:t>
            </a: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承诺</a:t>
            </a:r>
            <a:endParaRPr lang="zh-CN" altLang="en-US" sz="430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单</a:t>
            </a:r>
            <a:endParaRPr lang="zh-CN" altLang="en-US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3" p14:bwMode="auto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4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七、报价依据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WPS 演示</Application>
  <PresentationFormat>宽屏</PresentationFormat>
  <Paragraphs>20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方正粗黑宋简体</vt:lpstr>
      <vt:lpstr>仿宋</vt:lpstr>
      <vt:lpstr>Arial Unicode MS</vt:lpstr>
      <vt:lpstr>Calibri</vt:lpstr>
      <vt:lpstr>Office 主题​​</vt:lpstr>
      <vt:lpstr>PowerPoint 演示文稿</vt:lpstr>
      <vt:lpstr>一、公司介绍及履约能力</vt:lpstr>
      <vt:lpstr>二、服务方案</vt:lpstr>
      <vt:lpstr>三、质量保证</vt:lpstr>
      <vt:lpstr> 四、售后服务</vt:lpstr>
      <vt:lpstr> 五、同类业绩 </vt:lpstr>
      <vt:lpstr>六、报价单</vt:lpstr>
      <vt:lpstr>七、报价依据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然</cp:lastModifiedBy>
  <cp:revision>217</cp:revision>
  <dcterms:created xsi:type="dcterms:W3CDTF">2019-06-19T02:08:00Z</dcterms:created>
  <dcterms:modified xsi:type="dcterms:W3CDTF">2026-04-22T11:06:41Z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4B8FB23AEACB4D42998CDB95AD2F8041_13</vt:lpwstr>
  </property>
</Properties>
</file>