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82" r:id="rId5"/>
    <p:sldId id="267" r:id="rId6"/>
    <p:sldId id="281" r:id="rId7"/>
    <p:sldId id="292" r:id="rId8"/>
    <p:sldId id="260" r:id="rId9"/>
    <p:sldId id="291" r:id="rId10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0.000 1.000 24575,'0.000'0.000'-8191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2025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2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赤峰市医院工会委员会</a:t>
            </a:r>
            <a:r>
              <a:rPr lang="en-US" altLang="zh-CN" sz="52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2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简介及履约能力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二、服务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方案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承诺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四、满足采购需求佐证材料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五、同类业绩（三年</a:t>
            </a: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内）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单</a:t>
            </a:r>
            <a:endParaRPr lang="zh-CN" altLang="en-US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</Words>
  <Application>WPS 演示</Application>
  <PresentationFormat>宽屏</PresentationFormat>
  <Paragraphs>20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二、服务方案</vt:lpstr>
      <vt:lpstr>三、服务承诺</vt:lpstr>
      <vt:lpstr> 四、满足采购需求佐证材料 </vt:lpstr>
      <vt:lpstr> 五、同类业绩 </vt:lpstr>
      <vt:lpstr>六、报价单</vt:lpstr>
      <vt:lpstr>七、报价依据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WPS_1696725179</cp:lastModifiedBy>
  <cp:revision>214</cp:revision>
  <dcterms:created xsi:type="dcterms:W3CDTF">2019-06-19T02:08:00Z</dcterms:created>
  <dcterms:modified xsi:type="dcterms:W3CDTF">2025-02-27T02:26:25Z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2052-12.1.0.20305</vt:lpwstr>
  </property>
  <property fmtid="{D5CDD505-2E9C-101B-9397-08002B2CF9AE}" pid="3" name="ICV">
    <vt:lpwstr>4B8FB23AEACB4D42998CDB95AD2F8041_13</vt:lpwstr>
  </property>
</Properties>
</file>