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ink/ink1.xml" ContentType="application/inkml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.xml" ContentType="application/vnd.openxmlformats-officedocument.presentationml.tags+xml"/>
  <Override PartName="/ppt/tags/tag80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3"/>
    <p:sldId id="259" r:id="rId4"/>
    <p:sldId id="282" r:id="rId5"/>
    <p:sldId id="267" r:id="rId6"/>
    <p:sldId id="281" r:id="rId7"/>
    <p:sldId id="292" r:id="rId8"/>
    <p:sldId id="260" r:id="rId9"/>
    <p:sldId id="291" r:id="rId10"/>
  </p:sldIdLst>
  <p:sldSz cx="12192000" cy="6858000"/>
  <p:notesSz cx="6858000" cy="9144000"/>
  <p:custDataLst>
    <p:tags r:id="rId17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91" y="326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7" Type="http://schemas.openxmlformats.org/officeDocument/2006/relationships/tags" Target="tags/tag80.xml"/><Relationship Id="rId16" Type="http://schemas.openxmlformats.org/officeDocument/2006/relationships/commentAuthors" Target="commentAuthors.xml"/><Relationship Id="rId15" Type="http://schemas.openxmlformats.org/officeDocument/2006/relationships/tableStyles" Target="tableStyles.xml"/><Relationship Id="rId14" Type="http://schemas.openxmlformats.org/officeDocument/2006/relationships/viewProps" Target="viewProps.xml"/><Relationship Id="rId13" Type="http://schemas.openxmlformats.org/officeDocument/2006/relationships/presProps" Target="presProps.xml"/><Relationship Id="rId12" Type="http://schemas.openxmlformats.org/officeDocument/2006/relationships/handoutMaster" Target="handoutMasters/handoutMaster1.xml"/><Relationship Id="rId11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" min="-2" units="cm"/>
          <inkml:channel name="Y" type="integer" max="2" min="-2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"/>
    </inkml:context>
    <inkml:brush xml:id="br0">
      <inkml:brushProperty name="width" value="0.05" units="cm"/>
      <inkml:brushProperty name="height" value="0.05" units="cm"/>
      <inkml:brushProperty name="color" value="#000000"/>
    </inkml:brush>
  </inkml:definitions>
  <inkml:trace contextRef="#ctx0" brushRef="#br0">0.000 1.000 24575,'0.000'0.000'-8191</inkml:trace>
</inkml:ink>
</file>

<file path=ppt/media/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6" Type="http://schemas.openxmlformats.org/officeDocument/2006/relationships/slideLayout" Target="../slideLayouts/slideLayout1.xml"/><Relationship Id="rId5" Type="http://schemas.openxmlformats.org/officeDocument/2006/relationships/tags" Target="../tags/tag76.xml"/><Relationship Id="rId4" Type="http://schemas.openxmlformats.org/officeDocument/2006/relationships/image" Target="../media/image1.png"/><Relationship Id="rId3" Type="http://schemas.openxmlformats.org/officeDocument/2006/relationships/customXml" Target="../ink/ink1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_rels/slide8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1.xml"/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00000"/>
            <a:ext cx="6047552" cy="124523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2025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05305"/>
            <a:ext cx="11789410" cy="217741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noAutofit/>
          </a:bodyPr>
          <a:lstStyle/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en-US" altLang="zh-CN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</a:t>
            </a:r>
            <a:endParaRPr lang="en-US" altLang="zh-CN" sz="55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altLang="en-US" sz="55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58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二、产品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介绍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三、供货</a:t>
            </a:r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方案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四、质量保障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</a:t>
            </a:r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单</a:t>
            </a:r>
            <a:endParaRPr lang="zh-CN" altLang="en-US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r:id="rId3" p14:bwMode="auto">
            <p14:nvContentPartPr>
              <p14:cNvPr id="6" name="墨迹 5"/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/>
            </p:nvPicPr>
            <p:blipFill>
              <a:blip r:embed="rId4"/>
            </p:blipFill>
            <p:spPr>
              <a:xfrm>
                <a:off x="6857691" y="5681961"/>
                <a:ext cx="360" cy="360"/>
              </a:xfrm>
              <a:prstGeom prst="rect"/>
            </p:spPr>
          </p:pic>
        </mc:Fallback>
      </mc:AlternateContent>
    </p:spTree>
    <p:custDataLst>
      <p:tags r:id="rId5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3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0.xml><?xml version="1.0" encoding="utf-8"?>
<p:tagLst xmlns:p="http://schemas.openxmlformats.org/presentationml/2006/main">
  <p:tag name="COMMONDATA" val="eyJoZGlkIjoiMWI0YjRhODg1ZjY1ODNjNjFlYmE4ZWEwYmNjZWYxMmQifQ=="/>
  <p:tag name="KSO_WPP_MARK_KEY" val="8a3f9b3e-16eb-426a-b672-188240b393bf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79</Words>
  <Application>WPS 演示</Application>
  <PresentationFormat>宽屏</PresentationFormat>
  <Paragraphs>21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8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二、服务方案</vt:lpstr>
      <vt:lpstr>三、服务承诺</vt:lpstr>
      <vt:lpstr> 四、满足采购需求佐证材料 </vt:lpstr>
      <vt:lpstr> 五、同类业绩 </vt:lpstr>
      <vt:lpstr>六、报价单</vt:lpstr>
      <vt:lpstr>七、报价依据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WPS_1696725179</cp:lastModifiedBy>
  <cp:revision>216</cp:revision>
  <dcterms:created xsi:type="dcterms:W3CDTF">2019-06-19T02:08:00Z</dcterms:created>
  <dcterms:modified xsi:type="dcterms:W3CDTF">2025-02-08T02:25:32Z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2052-12.1.0.19302</vt:lpwstr>
  </property>
  <property fmtid="{D5CDD505-2E9C-101B-9397-08002B2CF9AE}" pid="3" name="ICV">
    <vt:lpwstr>4B8FB23AEACB4D42998CDB95AD2F8041_13</vt:lpwstr>
  </property>
</Properties>
</file>