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ink/ink1.xml" ContentType="application/inkml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9" r:id="rId3"/>
    <p:sldId id="282" r:id="rId4"/>
    <p:sldId id="295" r:id="rId5"/>
    <p:sldId id="292" r:id="rId6"/>
    <p:sldId id="296" r:id="rId7"/>
    <p:sldId id="260" r:id="rId8"/>
    <p:sldId id="291" r:id="rId9"/>
  </p:sldIdLst>
  <p:sldSz cx="12192000" cy="6858000"/>
  <p:notesSz cx="6858000" cy="9144000"/>
  <p:custDataLst>
    <p:tags r:id="rId1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2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82" d="100"/>
          <a:sy n="82" d="100"/>
        </p:scale>
        <p:origin x="773" y="72"/>
      </p:cViewPr>
      <p:guideLst>
        <p:guide orient="horz" pos="2123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2024/12/25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" max="2" units="cm"/>
          <inkml:channel name="Y" type="integer" min="-2" max="2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8-08T08:40:5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24575,'0'0'-8191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2024/12/25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24026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2.xml"/><Relationship Id="rId4" Type="http://schemas.openxmlformats.org/officeDocument/2006/relationships/tags" Target="../tags/tag1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57.xml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58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61.xml"/><Relationship Id="rId2" Type="http://schemas.openxmlformats.org/officeDocument/2006/relationships/tags" Target="../tags/tag60.xml"/><Relationship Id="rId1" Type="http://schemas.openxmlformats.org/officeDocument/2006/relationships/tags" Target="../tags/tag59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63.xml"/><Relationship Id="rId4" Type="http://schemas.openxmlformats.org/officeDocument/2006/relationships/tags" Target="../tags/tag6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7.xml"/><Relationship Id="rId4" Type="http://schemas.openxmlformats.org/officeDocument/2006/relationships/tags" Target="../tags/tag16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2.xml"/><Relationship Id="rId4" Type="http://schemas.openxmlformats.org/officeDocument/2006/relationships/tags" Target="../tags/tag2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5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36.xml"/><Relationship Id="rId3" Type="http://schemas.openxmlformats.org/officeDocument/2006/relationships/tags" Target="../tags/tag31.xml"/><Relationship Id="rId7" Type="http://schemas.openxmlformats.org/officeDocument/2006/relationships/tags" Target="../tags/tag35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tags" Target="../tags/tag34.xml"/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9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40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3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46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5.xml"/><Relationship Id="rId1" Type="http://schemas.openxmlformats.org/officeDocument/2006/relationships/tags" Target="../tags/tag44.xml"/><Relationship Id="rId6" Type="http://schemas.openxmlformats.org/officeDocument/2006/relationships/tags" Target="../tags/tag49.xml"/><Relationship Id="rId5" Type="http://schemas.openxmlformats.org/officeDocument/2006/relationships/tags" Target="../tags/tag48.xml"/><Relationship Id="rId4" Type="http://schemas.openxmlformats.org/officeDocument/2006/relationships/tags" Target="../tags/tag47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52.xml"/><Relationship Id="rId2" Type="http://schemas.openxmlformats.org/officeDocument/2006/relationships/tags" Target="../tags/tag51.xml"/><Relationship Id="rId1" Type="http://schemas.openxmlformats.org/officeDocument/2006/relationships/tags" Target="../tags/tag50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54.xml"/><Relationship Id="rId4" Type="http://schemas.openxmlformats.org/officeDocument/2006/relationships/tags" Target="../tags/tag5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2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2024/12/25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2024/12/25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2024/12/25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/>
              <a:t>单击此处编辑标题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5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2024/12/25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2024/12/25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2024/12/25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2024/12/25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2024/12/25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2024/12/25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2024/12/25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1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/>
              <a:t>单击此处编辑标题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2024/12/25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18" Type="http://schemas.openxmlformats.org/officeDocument/2006/relationships/tags" Target="../tags/tag7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tags" Target="../tags/tag6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5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4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4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5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6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2024/12/25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7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8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custDataLst>
      <p:tags r:id="rId13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6.xml"/><Relationship Id="rId1" Type="http://schemas.openxmlformats.org/officeDocument/2006/relationships/tags" Target="../tags/tag6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8.xml"/><Relationship Id="rId1" Type="http://schemas.openxmlformats.org/officeDocument/2006/relationships/tags" Target="../tags/tag6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0.xml"/><Relationship Id="rId1" Type="http://schemas.openxmlformats.org/officeDocument/2006/relationships/tags" Target="../tags/tag6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2.xml"/><Relationship Id="rId1" Type="http://schemas.openxmlformats.org/officeDocument/2006/relationships/tags" Target="../tags/tag7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4.xml"/><Relationship Id="rId1" Type="http://schemas.openxmlformats.org/officeDocument/2006/relationships/tags" Target="../tags/tag7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77.xml"/><Relationship Id="rId2" Type="http://schemas.openxmlformats.org/officeDocument/2006/relationships/tags" Target="../tags/tag76.xml"/><Relationship Id="rId1" Type="http://schemas.openxmlformats.org/officeDocument/2006/relationships/tags" Target="../tags/tag75.xml"/><Relationship Id="rId6" Type="http://schemas.openxmlformats.org/officeDocument/2006/relationships/image" Target="../media/image1.png"/><Relationship Id="rId5" Type="http://schemas.openxmlformats.org/officeDocument/2006/relationships/customXml" Target="../ink/ink1.xml"/><Relationship Id="rId4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80.xml"/><Relationship Id="rId2" Type="http://schemas.openxmlformats.org/officeDocument/2006/relationships/tags" Target="../tags/tag79.xml"/><Relationship Id="rId1" Type="http://schemas.openxmlformats.org/officeDocument/2006/relationships/tags" Target="../tags/tag78.xml"/><Relationship Id="rId4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986" y="1800000"/>
            <a:ext cx="12188156" cy="2015851"/>
          </a:xfrm>
          <a:prstGeom prst="rect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矩形 4"/>
          <p:cNvSpPr/>
          <p:nvPr/>
        </p:nvSpPr>
        <p:spPr>
          <a:xfrm>
            <a:off x="3072382" y="4500000"/>
            <a:ext cx="6047552" cy="124523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en-US" altLang="zh-CN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XXXXXX</a:t>
            </a:r>
            <a:r>
              <a:rPr lang="zh-CN" altLang="en-US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公司</a:t>
            </a:r>
            <a:endParaRPr lang="en-US" altLang="zh-CN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ct val="150000"/>
              </a:lnSpc>
            </a:pPr>
            <a:r>
              <a:rPr lang="en-US" altLang="zh-CN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2024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年</a:t>
            </a:r>
            <a:r>
              <a:rPr lang="en-US" altLang="zh-CN" sz="2500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月</a:t>
            </a:r>
            <a:r>
              <a:rPr lang="en-US" altLang="zh-CN" sz="2500" spc="2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日</a:t>
            </a:r>
            <a:endParaRPr lang="zh-CN" altLang="en-US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01295" y="1805305"/>
            <a:ext cx="11789410" cy="217741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noAutofit/>
          </a:bodyPr>
          <a:lstStyle/>
          <a:p>
            <a:pPr algn="ctr"/>
            <a:r>
              <a:rPr lang="zh-CN" altLang="en-US" sz="55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赤峰市医院</a:t>
            </a:r>
            <a:r>
              <a:rPr lang="en-US" altLang="zh-CN" sz="55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</a:t>
            </a:r>
            <a:r>
              <a:rPr lang="zh-CN" altLang="en-US" sz="55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采购项目</a:t>
            </a:r>
            <a:endParaRPr lang="zh-CN" sz="5800" b="1" spc="200" dirty="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ts val="1000"/>
              </a:lnSpc>
            </a:pPr>
            <a:endParaRPr lang="zh-CN" altLang="en-US" sz="5800" b="1" spc="200" dirty="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90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一、公司介绍及履约能力</a:t>
            </a:r>
            <a:endParaRPr lang="zh-CN" sz="390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l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二、产品技术参数</a:t>
            </a:r>
          </a:p>
        </p:txBody>
      </p:sp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三、</a:t>
            </a:r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质量保障措施</a:t>
            </a:r>
            <a:endParaRPr lang="zh-CN" altLang="en-US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四、售后服务方案</a:t>
            </a:r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五、同类业绩</a:t>
            </a:r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328289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548882" y="97155"/>
            <a:ext cx="10110988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六、报价表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2" name="标题 8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641985" y="1453515"/>
            <a:ext cx="10220325" cy="383476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just"/>
            <a:endParaRPr lang="zh-CN" sz="2300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6" name="墨迹 5"/>
              <p14:cNvContentPartPr/>
              <p14:nvPr/>
            </p14:nvContentPartPr>
            <p14:xfrm>
              <a:off x="6857691" y="5681961"/>
              <a:ext cx="360" cy="360"/>
            </p14:xfrm>
          </p:contentPart>
        </mc:Choice>
        <mc:Fallback xmlns="">
          <p:pic>
            <p:nvPicPr>
              <p:cNvPr id="6" name="墨迹 5"/>
            </p:nvPicPr>
            <p:blipFill>
              <a:blip r:embed="rId6"/>
            </p:blipFill>
            <p:spPr>
              <a:xfrm>
                <a:off x="6857691" y="5681961"/>
                <a:ext cx="360" cy="360"/>
              </a:xfrm>
              <a:prstGeom prst="rect"/>
            </p:spPr>
          </p:pic>
        </mc:Fallback>
      </mc:AlternateContent>
    </p:spTree>
    <p:custDataLst>
      <p:tags r:id="rId1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539551" y="97155"/>
            <a:ext cx="10120319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七、报价依据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2" name="标题 8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641985" y="1453515"/>
            <a:ext cx="10220325" cy="383476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just"/>
            <a:endParaRPr lang="zh-CN" sz="2300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WI0YjRhODg1ZjY1ODNjNjFlYmE4ZWEwYmNjZWYxMmQifQ=="/>
  <p:tag name="KSO_WPP_MARK_KEY" val="8a3f9b3e-16eb-426a-b672-188240b393bf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/>
            </a:gs>
            <a:gs pos="100000">
              <a:schemeClr val="phClr">
                <a:lumMod val="85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51</Words>
  <Application>Microsoft Office PowerPoint</Application>
  <PresentationFormat>宽屏</PresentationFormat>
  <Paragraphs>10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5" baseType="lpstr">
      <vt:lpstr>方正粗黑宋简体</vt:lpstr>
      <vt:lpstr>仿宋</vt:lpstr>
      <vt:lpstr>微软雅黑</vt:lpstr>
      <vt:lpstr>Arial</vt:lpstr>
      <vt:lpstr>Calibri</vt:lpstr>
      <vt:lpstr>Wingdings</vt:lpstr>
      <vt:lpstr>Office 主题​​</vt:lpstr>
      <vt:lpstr>PowerPoint 演示文稿</vt:lpstr>
      <vt:lpstr>一、公司介绍及履约能力</vt:lpstr>
      <vt:lpstr>二、产品技术参数</vt:lpstr>
      <vt:lpstr>三、质量保障措施</vt:lpstr>
      <vt:lpstr> 四、售后服务方案 </vt:lpstr>
      <vt:lpstr> 五、同类业绩 </vt:lpstr>
      <vt:lpstr>六、报价表</vt:lpstr>
      <vt:lpstr>七、报价依据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</cp:lastModifiedBy>
  <cp:revision>223</cp:revision>
  <dcterms:created xsi:type="dcterms:W3CDTF">2019-06-19T02:08:00Z</dcterms:created>
  <dcterms:modified xsi:type="dcterms:W3CDTF">2024-12-25T08:23:34Z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2052-12.1.0.16120</vt:lpwstr>
  </property>
  <property fmtid="{D5CDD505-2E9C-101B-9397-08002B2CF9AE}" pid="3" name="ICV">
    <vt:lpwstr>4B8FB23AEACB4D42998CDB95AD2F8041_13</vt:lpwstr>
  </property>
</Properties>
</file>