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施工方案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保证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215</cp:revision>
  <dcterms:created xsi:type="dcterms:W3CDTF">2019-06-19T02:08:00Z</dcterms:created>
  <dcterms:modified xsi:type="dcterms:W3CDTF">2024-09-30T02:59:25Z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ICV">
    <vt:lpwstr>4B8FB23AEACB4D42998CDB95AD2F8041_13</vt:lpwstr>
  </property>
</Properties>
</file>