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ink/ink1.xml" ContentType="application/inkml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9" r:id="rId3"/>
    <p:sldId id="282" r:id="rId4"/>
    <p:sldId id="295" r:id="rId5"/>
    <p:sldId id="296" r:id="rId6"/>
    <p:sldId id="260" r:id="rId7"/>
    <p:sldId id="291" r:id="rId8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73" y="72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" max="2" units="cm"/>
          <inkml:channel name="Y" type="integer" min="-2" max="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402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2024/8/23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image" Target="../media/image1.png"/><Relationship Id="rId5" Type="http://schemas.openxmlformats.org/officeDocument/2006/relationships/customXml" Target="../ink/ink1.xml"/><Relationship Id="rId4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2024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9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90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</a:t>
            </a:r>
            <a:r>
              <a:rPr lang="zh-CN" altLang="en-US" sz="40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服务方案</a:t>
            </a:r>
            <a:endParaRPr lang="zh-CN" altLang="en-US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三、质量保障措施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2828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48882" y="97155"/>
            <a:ext cx="10110988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6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39551" y="97155"/>
            <a:ext cx="10120319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44</Words>
  <Application>Microsoft Office PowerPoint</Application>
  <PresentationFormat>宽屏</PresentationFormat>
  <Paragraphs>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PowerPoint 演示文稿</vt:lpstr>
      <vt:lpstr>一、公司介绍及履约能力</vt:lpstr>
      <vt:lpstr>二、服务方案</vt:lpstr>
      <vt:lpstr>三、质量保障措施</vt:lpstr>
      <vt:lpstr> 四、同类业绩 </vt:lpstr>
      <vt:lpstr>五、报价表</vt:lpstr>
      <vt:lpstr>六、报价依据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</cp:lastModifiedBy>
  <cp:revision>221</cp:revision>
  <dcterms:created xsi:type="dcterms:W3CDTF">2019-06-19T02:08:00Z</dcterms:created>
  <dcterms:modified xsi:type="dcterms:W3CDTF">2024-08-23T10:43:56Z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4B8FB23AEACB4D42998CDB95AD2F8041_13</vt:lpwstr>
  </property>
</Properties>
</file>