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ink/ink1.xml" ContentType="application/inkml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5" r:id="rId5"/>
    <p:sldId id="292" r:id="rId6"/>
    <p:sldId id="296" r:id="rId7"/>
    <p:sldId id="260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73" y="72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" max="2" units="cm"/>
          <inkml:channel name="Y" type="integer" min="-2" max="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402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2024/8/12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1.png"/><Relationship Id="rId5" Type="http://schemas.openxmlformats.org/officeDocument/2006/relationships/customXml" Target="../ink/ink1.xml"/><Relationship Id="rId4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2024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9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90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二、产品技术参数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三、产品样品图片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四、售后服务方案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282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48882" y="97155"/>
            <a:ext cx="10110988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6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539551" y="97155"/>
            <a:ext cx="10120319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Office PowerPoint</Application>
  <PresentationFormat>宽屏</PresentationFormat>
  <Paragraphs>10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二、产品技术参数</vt:lpstr>
      <vt:lpstr>三、产品样品图片</vt:lpstr>
      <vt:lpstr> 四、售后服务方案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221</cp:revision>
  <dcterms:created xsi:type="dcterms:W3CDTF">2019-06-19T02:08:00Z</dcterms:created>
  <dcterms:modified xsi:type="dcterms:W3CDTF">2024-08-12T02:52:18Z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