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ink/ink1.xml" ContentType="application/inkml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9" r:id="rId3"/>
    <p:sldId id="282" r:id="rId4"/>
    <p:sldId id="295" r:id="rId5"/>
    <p:sldId id="292" r:id="rId6"/>
    <p:sldId id="296" r:id="rId7"/>
    <p:sldId id="260" r:id="rId8"/>
    <p:sldId id="291" r:id="rId9"/>
  </p:sldIdLst>
  <p:sldSz cx="12192000" cy="6858000"/>
  <p:notesSz cx="6858000" cy="9144000"/>
  <p:custDataLst>
    <p:tags r:id="rId12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773" y="72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" max="2" units="cm"/>
          <inkml:channel name="Y" type="integer" min="-2" max="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</inkml:brush>
  </inkml:definitions>
  <inkml:trace contextRef="#ctx0" brushRef="#br0">0 1 24575,'0'0'-8191</inkml:trace>
</inkml:ink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224026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2024/8/6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2024/8/6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77.xml"/><Relationship Id="rId2" Type="http://schemas.openxmlformats.org/officeDocument/2006/relationships/tags" Target="../tags/tag76.xml"/><Relationship Id="rId1" Type="http://schemas.openxmlformats.org/officeDocument/2006/relationships/tags" Target="../tags/tag75.xml"/><Relationship Id="rId6" Type="http://schemas.openxmlformats.org/officeDocument/2006/relationships/image" Target="../media/image1.png"/><Relationship Id="rId5" Type="http://schemas.openxmlformats.org/officeDocument/2006/relationships/customXml" Target="../ink/ink1.xml"/><Relationship Id="rId4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80.xml"/><Relationship Id="rId2" Type="http://schemas.openxmlformats.org/officeDocument/2006/relationships/tags" Target="../tags/tag79.xml"/><Relationship Id="rId1" Type="http://schemas.openxmlformats.org/officeDocument/2006/relationships/tags" Target="../tags/tag78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00000"/>
            <a:ext cx="6047552" cy="124523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2024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en-US" altLang="zh-CN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</a:t>
            </a:r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9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90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二、产品技术参数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三、产品样品图片</a:t>
            </a: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四、售后服务方案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3282890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548882" y="97155"/>
            <a:ext cx="10110988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5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6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1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539551" y="97155"/>
            <a:ext cx="10120319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51</Words>
  <Application>Microsoft Office PowerPoint</Application>
  <PresentationFormat>宽屏</PresentationFormat>
  <Paragraphs>10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5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二、产品技术参数</vt:lpstr>
      <vt:lpstr>三、产品样品图片</vt:lpstr>
      <vt:lpstr> 四、售后服务方案 </vt:lpstr>
      <vt:lpstr> 五、同类业绩 </vt:lpstr>
      <vt:lpstr>六、报价表</vt:lpstr>
      <vt:lpstr>七、报价依据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</cp:lastModifiedBy>
  <cp:revision>221</cp:revision>
  <dcterms:created xsi:type="dcterms:W3CDTF">2019-06-19T02:08:00Z</dcterms:created>
  <dcterms:modified xsi:type="dcterms:W3CDTF">2024-08-06T08:17:53Z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4B8FB23AEACB4D42998CDB95AD2F8041_13</vt:lpwstr>
  </property>
</Properties>
</file>