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86" r:id="rId3"/>
    <p:sldId id="259" r:id="rId4"/>
    <p:sldId id="282" r:id="rId5"/>
    <p:sldId id="267" r:id="rId6"/>
    <p:sldId id="281" r:id="rId7"/>
    <p:sldId id="260" r:id="rId8"/>
    <p:sldId id="287" r:id="rId9"/>
  </p:sldIdLst>
  <p:sldSz cx="12192000" cy="6858000"/>
  <p:notesSz cx="6858000" cy="9144000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56" d="100"/>
          <a:sy n="56" d="100"/>
        </p:scale>
        <p:origin x="102" y="120"/>
      </p:cViewPr>
      <p:guideLst>
        <p:guide orient="horz" pos="212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gs" Target="tags/tag78.xml"/><Relationship Id="rId15" Type="http://schemas.openxmlformats.org/officeDocument/2006/relationships/commentAuthors" Target="commentAuthors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handoutMaster" Target="handoutMasters/handoutMaster1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5.xml"/><Relationship Id="rId1" Type="http://schemas.openxmlformats.org/officeDocument/2006/relationships/tags" Target="../tags/tag6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7.xml"/><Relationship Id="rId1" Type="http://schemas.openxmlformats.org/officeDocument/2006/relationships/tags" Target="../tags/tag6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9.xml"/><Relationship Id="rId1" Type="http://schemas.openxmlformats.org/officeDocument/2006/relationships/tags" Target="../tags/tag6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1.xml"/><Relationship Id="rId1" Type="http://schemas.openxmlformats.org/officeDocument/2006/relationships/tags" Target="../tags/tag70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75.xml"/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tags" Target="../tags/tag7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7.xml"/><Relationship Id="rId1" Type="http://schemas.openxmlformats.org/officeDocument/2006/relationships/tags" Target="../tags/tag7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33353"/>
            <a:ext cx="6047552" cy="11785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2023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2236426"/>
            <a:ext cx="11789410" cy="1143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/>
            <a:r>
              <a:rPr lang="zh-CN" sz="6000" b="1" spc="200" dirty="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</a:t>
            </a:r>
            <a:r>
              <a:rPr lang="zh-CN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院</a:t>
            </a:r>
            <a:r>
              <a:rPr lang="en-US" altLang="zh-CN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65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ts val="1000"/>
              </a:lnSpc>
            </a:pPr>
            <a:endParaRPr lang="zh-CN" altLang="en-US" sz="65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二、专业技术团队能力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三、服务方案介绍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四、同类业绩介绍</a:t>
            </a:r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五、报价表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79195" y="5019040"/>
            <a:ext cx="836422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报价单位（盖章）：</a:t>
            </a:r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日期：</a:t>
            </a:r>
            <a:endParaRPr lang="zh-CN" altLang="en-US" b="1" dirty="0">
              <a:latin typeface="仿宋" panose="02010609060101010101" charset="-122"/>
              <a:ea typeface="仿宋" panose="02010609060101010101" charset="-122"/>
            </a:endParaRPr>
          </a:p>
        </p:txBody>
      </p:sp>
      <p:graphicFrame>
        <p:nvGraphicFramePr>
          <p:cNvPr id="10" name="表格 9"/>
          <p:cNvGraphicFramePr/>
          <p:nvPr>
            <p:custDataLst>
              <p:tags r:id="rId3"/>
            </p:custDataLst>
          </p:nvPr>
        </p:nvGraphicFramePr>
        <p:xfrm>
          <a:off x="1179195" y="1752454"/>
          <a:ext cx="10480894" cy="277692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9300"/>
                <a:gridCol w="2635250"/>
                <a:gridCol w="2008505"/>
                <a:gridCol w="2237959"/>
                <a:gridCol w="2849880"/>
              </a:tblGrid>
              <a:tr h="8636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/>
                        <a:t>序号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/>
                        <a:t>项目名称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b="1"/>
                        <a:t>服务内容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b="1"/>
                        <a:t>最高限价（万元）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b="1"/>
                        <a:t>投标报价（万元）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5759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  <a:p>
                      <a:pPr indent="0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7565">
                <a:tc gridSpan="5"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/>
                        <a:t>合计：（大写）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custDataLst>
      <p:tags r:id="rId4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六、报价依据</a:t>
            </a:r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TABLE_BEAUTIFY" val="smartTable{786d6b7c-0c32-44fc-9225-0e5e1cf52796}"/>
</p:tagLst>
</file>

<file path=ppt/tags/tag7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8.xml><?xml version="1.0" encoding="utf-8"?>
<p:tagLst xmlns:p="http://schemas.openxmlformats.org/presentationml/2006/main">
  <p:tag name="COMMONDATA" val="eyJoZGlkIjoiNzc1MzVjMWYzNWZlZmM2MjNlYjU1YTQ5ZDI4NWMzZTMifQ=="/>
  <p:tag name="KSO_WPP_MARK_KEY" val="e2cf0ae9-1042-403d-abe0-0046867fca38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161</Words>
  <Application>WPS 演示</Application>
  <PresentationFormat>宽屏</PresentationFormat>
  <Paragraphs>49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Wingdings</vt:lpstr>
      <vt:lpstr>微软雅黑</vt:lpstr>
      <vt:lpstr>方正粗黑宋简体</vt:lpstr>
      <vt:lpstr>仿宋</vt:lpstr>
      <vt:lpstr>Arial Unicode MS</vt:lpstr>
      <vt:lpstr>Calibri</vt:lpstr>
      <vt:lpstr>Office 主题​​</vt:lpstr>
      <vt:lpstr>PowerPoint 演示文稿</vt:lpstr>
      <vt:lpstr>一、公司介绍及履约能力</vt:lpstr>
      <vt:lpstr>二、专业技术团队能力</vt:lpstr>
      <vt:lpstr>三、服务方案介绍</vt:lpstr>
      <vt:lpstr> 四、同类业绩介绍 </vt:lpstr>
      <vt:lpstr>五、报价表</vt:lpstr>
      <vt:lpstr> 六、报价依据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G</cp:lastModifiedBy>
  <cp:revision>206</cp:revision>
  <dcterms:created xsi:type="dcterms:W3CDTF">2019-06-19T02:08:00Z</dcterms:created>
  <dcterms:modified xsi:type="dcterms:W3CDTF">2024-01-16T12:22:45Z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2052-12.1.0.16120</vt:lpwstr>
  </property>
  <property fmtid="{D5CDD505-2E9C-101B-9397-08002B2CF9AE}" pid="3" name="ICV">
    <vt:lpwstr>4FD334D941AE453EBB2B734E59631F2D_13</vt:lpwstr>
  </property>
</Properties>
</file>