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86" r:id="rId3"/>
    <p:sldId id="259" r:id="rId4"/>
    <p:sldId id="282" r:id="rId5"/>
    <p:sldId id="267" r:id="rId6"/>
    <p:sldId id="281" r:id="rId7"/>
    <p:sldId id="260" r:id="rId8"/>
    <p:sldId id="287" r:id="rId9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78.xml"/><Relationship Id="rId15" Type="http://schemas.openxmlformats.org/officeDocument/2006/relationships/commentAuthors" Target="commentAuthors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5.xml"/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7.xml"/><Relationship Id="rId1" Type="http://schemas.openxmlformats.org/officeDocument/2006/relationships/tags" Target="../tags/tag7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894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880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服务内容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六、报价依据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TABLE_BEAUTIFY" val="smartTable{786d6b7c-0c32-44fc-9225-0e5e1cf52796}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161</Words>
  <Application>WPS 演示</Application>
  <PresentationFormat>宽屏</PresentationFormat>
  <Paragraphs>49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五、报价表</vt:lpstr>
      <vt:lpstr> 六、报价依据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G</cp:lastModifiedBy>
  <cp:revision>206</cp:revision>
  <dcterms:created xsi:type="dcterms:W3CDTF">2019-06-19T02:08:00Z</dcterms:created>
  <dcterms:modified xsi:type="dcterms:W3CDTF">2024-01-16T12:22:45Z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2052-12.1.0.16120</vt:lpwstr>
  </property>
  <property fmtid="{D5CDD505-2E9C-101B-9397-08002B2CF9AE}" pid="3" name="ICV">
    <vt:lpwstr>4FD334D941AE453EBB2B734E59631F2D_13</vt:lpwstr>
  </property>
</Properties>
</file>