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33353"/>
            <a:ext cx="6047552" cy="11785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三、服务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承诺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四、满足采购需求佐证材料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WPS 演示</Application>
  <PresentationFormat>宽屏</PresentationFormat>
  <Paragraphs>20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六、报价表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211</cp:revision>
  <dcterms:created xsi:type="dcterms:W3CDTF">2019-06-19T02:08:00Z</dcterms:created>
  <dcterms:modified xsi:type="dcterms:W3CDTF">2023-12-27T08:56:47Z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4B8FB23AEACB4D42998CDB95AD2F8041_13</vt:lpwstr>
  </property>
</Properties>
</file>