
<file path=[Content_Types].xml><?xml version="1.0" encoding="utf-8"?>
<Types xmlns="http://schemas.openxmlformats.org/package/2006/content-types">
  <Default Extension="docx" ContentType="application/vnd.openxmlformats-officedocument.wordprocessingml.document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9" r:id="rId3"/>
    <p:sldId id="282" r:id="rId4"/>
    <p:sldId id="267" r:id="rId5"/>
    <p:sldId id="290" r:id="rId6"/>
    <p:sldId id="294" r:id="rId7"/>
    <p:sldId id="292" r:id="rId8"/>
    <p:sldId id="293" r:id="rId9"/>
    <p:sldId id="288" r:id="rId10"/>
    <p:sldId id="291" r:id="rId11"/>
  </p:sldIdLst>
  <p:sldSz cx="12192000" cy="6858000"/>
  <p:notesSz cx="6858000" cy="9144000"/>
  <p:custDataLst>
    <p:tags r:id="rId14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773" y="72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gs" Target="tags/tag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2023/10/13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2023/10/13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tags" Target="../tags/tag84.xml"/><Relationship Id="rId2" Type="http://schemas.openxmlformats.org/officeDocument/2006/relationships/tags" Target="../tags/tag83.xml"/><Relationship Id="rId1" Type="http://schemas.openxmlformats.org/officeDocument/2006/relationships/tags" Target="../tags/tag82.xml"/><Relationship Id="rId4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8.xml"/><Relationship Id="rId1" Type="http://schemas.openxmlformats.org/officeDocument/2006/relationships/tags" Target="../tags/tag7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81.xml"/><Relationship Id="rId2" Type="http://schemas.openxmlformats.org/officeDocument/2006/relationships/tags" Target="../tags/tag80.xml"/><Relationship Id="rId1" Type="http://schemas.openxmlformats.org/officeDocument/2006/relationships/tags" Target="../tags/tag79.xml"/><Relationship Id="rId6" Type="http://schemas.openxmlformats.org/officeDocument/2006/relationships/image" Target="../media/image1.emf"/><Relationship Id="rId5" Type="http://schemas.openxmlformats.org/officeDocument/2006/relationships/package" Target="../embeddings/Microsoft_Word_Document.docx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九、报价依据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三、主要标的信息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四、技术参数介绍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五、产品质量保障措施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25389419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六、售后服务方案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5858044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5486528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p:graphicFrame>
        <p:nvGraphicFramePr>
          <p:cNvPr id="5" name="对象 4">
            <a:extLst>
              <a:ext uri="{FF2B5EF4-FFF2-40B4-BE49-F238E27FC236}">
                <a16:creationId xmlns:a16="http://schemas.microsoft.com/office/drawing/2014/main" id="{CC33E956-8196-F27D-F549-3BDAA0531CA8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0359956"/>
              </p:ext>
            </p:extLst>
          </p:nvPr>
        </p:nvGraphicFramePr>
        <p:xfrm>
          <a:off x="1327150" y="1566864"/>
          <a:ext cx="8891588" cy="326639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5" imgW="5261479" imgH="2215007" progId="Word.Document.12">
                  <p:embed/>
                </p:oleObj>
              </mc:Choice>
              <mc:Fallback>
                <p:oleObj name="Document" r:id="rId5" imgW="5261479" imgH="2215007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327150" y="1566864"/>
                        <a:ext cx="8891588" cy="326639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custDataLst>
      <p:tags r:id="rId1"/>
    </p:custDataLst>
    <p:extLst>
      <p:ext uri="{BB962C8B-B14F-4D97-AF65-F5344CB8AC3E}">
        <p14:creationId xmlns:p14="http://schemas.microsoft.com/office/powerpoint/2010/main" val="156010129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NzhkN2Q0MTQ3YWZlYzNlYjZmMzU3NzlkMzljMTNiNDg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76</Words>
  <Application>Microsoft Office PowerPoint</Application>
  <PresentationFormat>宽屏</PresentationFormat>
  <Paragraphs>15</Paragraphs>
  <Slides>10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10</vt:i4>
      </vt:variant>
    </vt:vector>
  </HeadingPairs>
  <TitlesOfParts>
    <vt:vector size="18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Microsoft Word 文档</vt:lpstr>
      <vt:lpstr>PowerPoint 演示文稿</vt:lpstr>
      <vt:lpstr>一、公司介绍及履约能力</vt:lpstr>
      <vt:lpstr>二、专业技术团队能力</vt:lpstr>
      <vt:lpstr>三、主要标的信息</vt:lpstr>
      <vt:lpstr> 四、技术参数介绍 </vt:lpstr>
      <vt:lpstr> 五、产品质量保障措施 </vt:lpstr>
      <vt:lpstr> 六、售后服务方案 </vt:lpstr>
      <vt:lpstr> 七、同类业绩 </vt:lpstr>
      <vt:lpstr>八、报价表</vt:lpstr>
      <vt:lpstr>九、报价依据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春伟 高</cp:lastModifiedBy>
  <cp:revision>207</cp:revision>
  <dcterms:created xsi:type="dcterms:W3CDTF">2019-06-19T02:08:00Z</dcterms:created>
  <dcterms:modified xsi:type="dcterms:W3CDTF">2023-10-13T10:39:07Z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4B8FB23AEACB4D42998CDB95AD2F8041_13</vt:lpwstr>
  </property>
</Properties>
</file>