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3"/>
    <p:sldId id="259" r:id="rId4"/>
    <p:sldId id="282" r:id="rId5"/>
    <p:sldId id="267" r:id="rId6"/>
    <p:sldId id="281" r:id="rId7"/>
    <p:sldId id="290" r:id="rId8"/>
    <p:sldId id="288" r:id="rId9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773" y="72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78.xml"/><Relationship Id="rId15" Type="http://schemas.openxmlformats.org/officeDocument/2006/relationships/commentAuthors" Target="commentAuthors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7.xml"/><Relationship Id="rId3" Type="http://schemas.openxmlformats.org/officeDocument/2006/relationships/tags" Target="../tags/tag76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四、安全管理措施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8878" y="1453515"/>
          <a:ext cx="9402036" cy="254317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3763495"/>
                <a:gridCol w="2323323"/>
                <a:gridCol w="2565918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 dirty="0" err="1"/>
                        <a:t>投标报价（万元</a:t>
                      </a:r>
                      <a:r>
                        <a:rPr lang="en-US" b="1" dirty="0"/>
                        <a:t>）</a:t>
                      </a:r>
                      <a:endParaRPr lang="en-US" altLang="en-US" b="1" dirty="0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20725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1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 dirty="0"/>
                        <a:t>螺杆式水冷机组全面维护检修服务</a:t>
                      </a:r>
                      <a:endParaRPr lang="en-US" altLang="en-US" b="1" dirty="0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 dirty="0"/>
                        <a:t> 3</a:t>
                      </a:r>
                      <a:endParaRPr lang="en-US" altLang="en-US" b="1" dirty="0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 dirty="0"/>
                        <a:t> </a:t>
                      </a:r>
                      <a:endParaRPr lang="en-US" b="1" dirty="0"/>
                    </a:p>
                    <a:p>
                      <a:pPr indent="0" algn="ctr">
                        <a:buNone/>
                      </a:pPr>
                      <a:r>
                        <a:rPr lang="en-US" b="1" dirty="0"/>
                        <a:t> </a:t>
                      </a:r>
                      <a:endParaRPr lang="en-US" altLang="en-US" b="1" dirty="0"/>
                    </a:p>
                    <a:p>
                      <a:pPr indent="0">
                        <a:buNone/>
                      </a:pPr>
                      <a:r>
                        <a:rPr lang="en-US" b="1" dirty="0"/>
                        <a:t> </a:t>
                      </a:r>
                      <a:endParaRPr lang="en-US" altLang="en-US" b="1" dirty="0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4">
                  <a:txBody>
                    <a:bodyPr/>
                    <a:lstStyle/>
                    <a:p>
                      <a:pPr indent="0">
                        <a:buNone/>
                      </a:pPr>
                      <a:endParaRPr lang="en-US" b="1" dirty="0"/>
                    </a:p>
                    <a:p>
                      <a:pPr indent="0">
                        <a:buNone/>
                      </a:pPr>
                      <a:r>
                        <a:rPr lang="en-US" b="1" dirty="0" err="1"/>
                        <a:t>合计</a:t>
                      </a:r>
                      <a:r>
                        <a:rPr lang="en-US" b="1" dirty="0"/>
                        <a:t>：             （</a:t>
                      </a:r>
                      <a:r>
                        <a:rPr lang="en-US" b="1" dirty="0" err="1"/>
                        <a:t>大写</a:t>
                      </a:r>
                      <a:r>
                        <a:rPr lang="en-US" b="1" dirty="0"/>
                        <a:t>）</a:t>
                      </a:r>
                      <a:r>
                        <a:rPr lang="zh-CN" altLang="en-US" b="1" dirty="0"/>
                        <a:t>：</a:t>
                      </a:r>
                      <a:endParaRPr lang="en-US" altLang="en-US" b="1" dirty="0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UNIT_TABLE_BEAUTIFY" val="smartTable{786d6b7c-0c32-44fc-9225-0e5e1cf52796}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COMMONDATA" val="eyJoZGlkIjoiNzc1MzVjMWYzNWZlZmM2MjNlYjU1YTQ5ZDI4NWMzZTMifQ=="/>
  <p:tag name="KSO_WPP_MARK_KEY" val="8a3f9b3e-16eb-426a-b672-188240b393bf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225</Words>
  <Application>WPS 演示</Application>
  <PresentationFormat>宽屏</PresentationFormat>
  <Paragraphs>48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</vt:lpstr>
      <vt:lpstr> 四、安全管理措施 </vt:lpstr>
      <vt:lpstr> 五、同类业绩 </vt:lpstr>
      <vt:lpstr>六、报价表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205</cp:revision>
  <dcterms:created xsi:type="dcterms:W3CDTF">2019-06-19T02:08:00Z</dcterms:created>
  <dcterms:modified xsi:type="dcterms:W3CDTF">2023-09-06T09:33:50Z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34DED1D6D9D0436CAC2DDE7E9AE9C5F0_13</vt:lpwstr>
  </property>
</Properties>
</file>