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3"/>
    <p:sldId id="259" r:id="rId4"/>
    <p:sldId id="282" r:id="rId5"/>
    <p:sldId id="267" r:id="rId6"/>
    <p:sldId id="281" r:id="rId7"/>
    <p:sldId id="288" r:id="rId8"/>
    <p:sldId id="260" r:id="rId9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8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088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78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300561"/>
            <a:ext cx="11789410" cy="10147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恒温箱</a:t>
            </a:r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sz="60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740" y="97155"/>
            <a:ext cx="10220325" cy="113855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</a:t>
            </a: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医疗器械经营许可及医疗器械注册证或备案证明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675" cy="2776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661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品牌型号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TABLE_BEAUTIFY" val="smartTable{786d6b7c-0c32-44fc-9225-0e5e1cf52796}"/>
</p:tagLst>
</file>

<file path=ppt/tags/tag7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COMMONDATA" val="eyJoZGlkIjoiNzc1MzVjMWYzNWZlZmM2MjNlYjU1YTQ5ZDI4NWMzZTMifQ=="/>
  <p:tag name="KSO_WPP_MARK_KEY" val="e2cf0ae9-1042-403d-abe0-0046867fca3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</Words>
  <Application>WPS 演示</Application>
  <PresentationFormat>宽屏</PresentationFormat>
  <Paragraphs>48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 五、医疗器械经营许可及医疗器械注册证或备案证明 </vt:lpstr>
      <vt:lpstr>六、报价表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WGH•ngu</cp:lastModifiedBy>
  <cp:revision>209</cp:revision>
  <dcterms:created xsi:type="dcterms:W3CDTF">2019-06-19T02:08:00Z</dcterms:created>
  <dcterms:modified xsi:type="dcterms:W3CDTF">2023-09-04T02:31:04Z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6F4539BB02AB4F5FAC481B5A0010D3A0_13</vt:lpwstr>
  </property>
</Properties>
</file>