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handoutMasters/handoutMaster1.xml" ContentType="application/vnd.openxmlformats-officedocument.presentationml.handoutMaster+xml"/>
  <Override PartName="/ppt/ink/ink1.xml" ContentType="application/inkml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56" r:id="rId3"/>
    <p:sldId id="259" r:id="rId4"/>
    <p:sldId id="282" r:id="rId5"/>
    <p:sldId id="267" r:id="rId6"/>
    <p:sldId id="281" r:id="rId7"/>
    <p:sldId id="292" r:id="rId8"/>
    <p:sldId id="260" r:id="rId9"/>
    <p:sldId id="291" r:id="rId10"/>
  </p:sldIdLst>
  <p:sldSz cx="12192000" cy="6858000"/>
  <p:notesSz cx="6858000" cy="9144000"/>
  <p:custDataLst>
    <p:tags r:id="rId17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23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dministrator" initials="A" lastIdx="4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9D9D9"/>
    <a:srgbClr val="FFFFFF"/>
    <a:srgbClr val="DCDCDC"/>
    <a:srgbClr val="F0F0F0"/>
    <a:srgbClr val="E6E6E6"/>
    <a:srgbClr val="C8C8C8"/>
    <a:srgbClr val="FAFAFA"/>
    <a:srgbClr val="BEBE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778" autoAdjust="0"/>
    <p:restoredTop sz="94660"/>
  </p:normalViewPr>
  <p:slideViewPr>
    <p:cSldViewPr snapToGrid="0" showGuides="1">
      <p:cViewPr varScale="1">
        <p:scale>
          <a:sx n="59" d="100"/>
          <a:sy n="59" d="100"/>
        </p:scale>
        <p:origin x="91" y="326"/>
      </p:cViewPr>
      <p:guideLst>
        <p:guide orient="horz" pos="2123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92" d="100"/>
          <a:sy n="92" d="100"/>
        </p:scale>
        <p:origin x="2550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7" Type="http://schemas.openxmlformats.org/officeDocument/2006/relationships/tags" Target="tags/tag80.xml"/><Relationship Id="rId16" Type="http://schemas.openxmlformats.org/officeDocument/2006/relationships/commentAuthors" Target="commentAuthors.xml"/><Relationship Id="rId15" Type="http://schemas.openxmlformats.org/officeDocument/2006/relationships/tableStyles" Target="tableStyles.xml"/><Relationship Id="rId14" Type="http://schemas.openxmlformats.org/officeDocument/2006/relationships/viewProps" Target="viewProps.xml"/><Relationship Id="rId13" Type="http://schemas.openxmlformats.org/officeDocument/2006/relationships/presProps" Target="presProps.xml"/><Relationship Id="rId12" Type="http://schemas.openxmlformats.org/officeDocument/2006/relationships/handoutMaster" Target="handoutMasters/handoutMaster1.xml"/><Relationship Id="rId11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" min="-2" units="cm"/>
          <inkml:channel name="Y" type="integer" max="2" min="-2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8-08T08:40:57"/>
    </inkml:context>
    <inkml:brush xml:id="br0">
      <inkml:brushProperty name="width" value="0.05" units="cm"/>
      <inkml:brushProperty name="height" value="0.05" units="cm"/>
      <inkml:brushProperty name="color" value="#000000"/>
    </inkml:brush>
  </inkml:definitions>
  <inkml:trace contextRef="#ctx0" brushRef="#br0">0 1 24575,'0'0'-8191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5" Type="http://schemas.openxmlformats.org/officeDocument/2006/relationships/tags" Target="../tags/tag51.xml"/><Relationship Id="rId4" Type="http://schemas.openxmlformats.org/officeDocument/2006/relationships/tags" Target="../tags/tag50.xml"/><Relationship Id="rId3" Type="http://schemas.openxmlformats.org/officeDocument/2006/relationships/tags" Target="../tags/tag49.xml"/><Relationship Id="rId2" Type="http://schemas.openxmlformats.org/officeDocument/2006/relationships/tags" Target="../tags/tag48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6" Type="http://schemas.openxmlformats.org/officeDocument/2006/relationships/tags" Target="../tags/tag56.xml"/><Relationship Id="rId5" Type="http://schemas.openxmlformats.org/officeDocument/2006/relationships/tags" Target="../tags/tag55.xml"/><Relationship Id="rId4" Type="http://schemas.openxmlformats.org/officeDocument/2006/relationships/tags" Target="../tags/tag54.xml"/><Relationship Id="rId3" Type="http://schemas.openxmlformats.org/officeDocument/2006/relationships/tags" Target="../tags/tag53.xml"/><Relationship Id="rId2" Type="http://schemas.openxmlformats.org/officeDocument/2006/relationships/tags" Target="../tags/tag52.xm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6" Type="http://schemas.openxmlformats.org/officeDocument/2006/relationships/tags" Target="../tags/tag10.xml"/><Relationship Id="rId5" Type="http://schemas.openxmlformats.org/officeDocument/2006/relationships/tags" Target="../tags/tag9.xml"/><Relationship Id="rId4" Type="http://schemas.openxmlformats.org/officeDocument/2006/relationships/tags" Target="../tags/tag8.xml"/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6" Type="http://schemas.openxmlformats.org/officeDocument/2006/relationships/tags" Target="../tags/tag15.xml"/><Relationship Id="rId5" Type="http://schemas.openxmlformats.org/officeDocument/2006/relationships/tags" Target="../tags/tag14.xml"/><Relationship Id="rId4" Type="http://schemas.openxmlformats.org/officeDocument/2006/relationships/tags" Target="../tags/tag13.xml"/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7" Type="http://schemas.openxmlformats.org/officeDocument/2006/relationships/tags" Target="../tags/tag21.xml"/><Relationship Id="rId6" Type="http://schemas.openxmlformats.org/officeDocument/2006/relationships/tags" Target="../tags/tag20.xml"/><Relationship Id="rId5" Type="http://schemas.openxmlformats.org/officeDocument/2006/relationships/tags" Target="../tags/tag19.xml"/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9" Type="http://schemas.openxmlformats.org/officeDocument/2006/relationships/tags" Target="../tags/tag29.xml"/><Relationship Id="rId8" Type="http://schemas.openxmlformats.org/officeDocument/2006/relationships/tags" Target="../tags/tag28.xml"/><Relationship Id="rId7" Type="http://schemas.openxmlformats.org/officeDocument/2006/relationships/tags" Target="../tags/tag27.xml"/><Relationship Id="rId6" Type="http://schemas.openxmlformats.org/officeDocument/2006/relationships/tags" Target="../tags/tag26.xml"/><Relationship Id="rId5" Type="http://schemas.openxmlformats.org/officeDocument/2006/relationships/tags" Target="../tags/tag25.xml"/><Relationship Id="rId4" Type="http://schemas.openxmlformats.org/officeDocument/2006/relationships/tags" Target="../tags/tag24.xml"/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5" Type="http://schemas.openxmlformats.org/officeDocument/2006/relationships/tags" Target="../tags/tag33.xml"/><Relationship Id="rId4" Type="http://schemas.openxmlformats.org/officeDocument/2006/relationships/tags" Target="../tags/tag32.xml"/><Relationship Id="rId3" Type="http://schemas.openxmlformats.org/officeDocument/2006/relationships/tags" Target="../tags/tag31.xml"/><Relationship Id="rId2" Type="http://schemas.openxmlformats.org/officeDocument/2006/relationships/tags" Target="../tags/tag30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tags" Target="../tags/tag36.xml"/><Relationship Id="rId3" Type="http://schemas.openxmlformats.org/officeDocument/2006/relationships/tags" Target="../tags/tag35.xml"/><Relationship Id="rId2" Type="http://schemas.openxmlformats.org/officeDocument/2006/relationships/tags" Target="../tags/tag34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7" Type="http://schemas.openxmlformats.org/officeDocument/2006/relationships/tags" Target="../tags/tag42.xml"/><Relationship Id="rId6" Type="http://schemas.openxmlformats.org/officeDocument/2006/relationships/tags" Target="../tags/tag41.xml"/><Relationship Id="rId5" Type="http://schemas.openxmlformats.org/officeDocument/2006/relationships/tags" Target="../tags/tag40.xml"/><Relationship Id="rId4" Type="http://schemas.openxmlformats.org/officeDocument/2006/relationships/tags" Target="../tags/tag39.xml"/><Relationship Id="rId3" Type="http://schemas.openxmlformats.org/officeDocument/2006/relationships/tags" Target="../tags/tag38.xml"/><Relationship Id="rId2" Type="http://schemas.openxmlformats.org/officeDocument/2006/relationships/tags" Target="../tags/tag37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6" Type="http://schemas.openxmlformats.org/officeDocument/2006/relationships/tags" Target="../tags/tag47.xml"/><Relationship Id="rId5" Type="http://schemas.openxmlformats.org/officeDocument/2006/relationships/tags" Target="../tags/tag46.xml"/><Relationship Id="rId4" Type="http://schemas.openxmlformats.org/officeDocument/2006/relationships/tags" Target="../tags/tag45.xml"/><Relationship Id="rId3" Type="http://schemas.openxmlformats.org/officeDocument/2006/relationships/tags" Target="../tags/tag44.xml"/><Relationship Id="rId2" Type="http://schemas.openxmlformats.org/officeDocument/2006/relationships/tags" Target="../tags/tag43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2"/>
            </p:custDataLst>
          </p:nvPr>
        </p:nvSpPr>
        <p:spPr>
          <a:xfrm>
            <a:off x="1198800" y="914400"/>
            <a:ext cx="9799200" cy="2570400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600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  <p:custDataLst>
              <p:tags r:id="rId3"/>
            </p:custDataLst>
          </p:nvPr>
        </p:nvSpPr>
        <p:spPr>
          <a:xfrm>
            <a:off x="1198800" y="3560400"/>
            <a:ext cx="9799200" cy="1472400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2400" spc="200">
                <a:uFillTx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单击此处编辑副标题</a:t>
            </a:r>
            <a:endParaRPr lang="zh-CN" altLang="en-US" dirty="0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608400" y="774000"/>
            <a:ext cx="10972800" cy="5482800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1198800" y="2484000"/>
            <a:ext cx="9799200" cy="1018800"/>
          </a:xfrm>
        </p:spPr>
        <p:txBody>
          <a:bodyPr vert="horz" lIns="90000" tIns="46800" rIns="90000" bIns="46800" rtlCol="0" anchor="t" anchorCtr="0">
            <a:normAutofit/>
          </a:bodyPr>
          <a:lstStyle>
            <a:lvl1pPr algn="ctr">
              <a:defRPr sz="6000"/>
            </a:lvl1pPr>
          </a:lstStyle>
          <a:p>
            <a:pPr lvl="0"/>
            <a:r>
              <a:rPr lang="zh-CN" altLang="en-US"/>
              <a:t>单击此处编辑标题</a:t>
            </a:r>
            <a:endParaRPr lang="zh-CN" altLang="en-US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6"/>
            </p:custDataLst>
          </p:nvPr>
        </p:nvSpPr>
        <p:spPr>
          <a:xfrm>
            <a:off x="1198800" y="3560400"/>
            <a:ext cx="9799200" cy="471600"/>
          </a:xfrm>
        </p:spPr>
        <p:txBody>
          <a:bodyPr lIns="90000" tIns="46800" rIns="90000" bIns="46800">
            <a:normAutofit/>
          </a:bodyPr>
          <a:lstStyle>
            <a:lvl1pPr algn="ctr">
              <a:lnSpc>
                <a:spcPct val="110000"/>
              </a:lnSpc>
              <a:buNone/>
              <a:defRPr sz="2400" spc="200"/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608400" y="1490400"/>
            <a:ext cx="10969200" cy="47592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2"/>
            </p:custDataLst>
          </p:nvPr>
        </p:nvSpPr>
        <p:spPr>
          <a:xfrm>
            <a:off x="1990800" y="3848400"/>
            <a:ext cx="7768800" cy="766800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440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1990800" y="4615200"/>
            <a:ext cx="7768800" cy="867600"/>
          </a:xfrm>
        </p:spPr>
        <p:txBody>
          <a:bodyPr lIns="90000" tIns="46800" rIns="90000" bIns="46800">
            <a:normAutofit/>
          </a:bodyPr>
          <a:lstStyle>
            <a:lvl1pPr marL="0" indent="0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608400" y="1501200"/>
            <a:ext cx="5176800" cy="47484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411600" y="1501200"/>
            <a:ext cx="5176800" cy="4748400"/>
          </a:xfrm>
        </p:spPr>
        <p:txBody>
          <a:bodyPr lIns="90000" tIns="46800" rIns="90000" bIns="4680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608400" y="1429200"/>
            <a:ext cx="5342400" cy="381600"/>
          </a:xfrm>
        </p:spPr>
        <p:txBody>
          <a:bodyPr lIns="101600" tIns="38100" rIns="76200" bIns="3810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0840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6235750" y="1421729"/>
            <a:ext cx="5342400" cy="3816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单击此处编辑文本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623575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2"/>
            </p:custDataLst>
          </p:nvPr>
        </p:nvSpPr>
        <p:spPr>
          <a:xfrm>
            <a:off x="608330" y="1555115"/>
            <a:ext cx="5233035" cy="4608195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3"/>
            </p:custDataLst>
          </p:nvPr>
        </p:nvSpPr>
        <p:spPr>
          <a:xfrm>
            <a:off x="6350400" y="1555200"/>
            <a:ext cx="5227200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  <p:custDataLst>
              <p:tags r:id="rId2"/>
            </p:custDataLst>
          </p:nvPr>
        </p:nvSpPr>
        <p:spPr>
          <a:xfrm>
            <a:off x="10234800" y="914400"/>
            <a:ext cx="1044000" cy="502920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>
              <a:buNone/>
              <a:defRPr sz="2800"/>
            </a:lvl1pPr>
          </a:lstStyle>
          <a:p>
            <a:pPr lvl="0"/>
            <a:r>
              <a:rPr lang="zh-CN" altLang="en-US"/>
              <a:t>单击此处编辑标题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914400" y="914400"/>
            <a:ext cx="9169200" cy="5029200"/>
          </a:xfrm>
        </p:spPr>
        <p:txBody>
          <a:bodyPr vert="eaVert" lIns="46800" tIns="46800" rIns="46800" bIns="46800"/>
          <a:lstStyle>
            <a:lvl1pPr marL="228600" indent="-228600">
              <a:spcAft>
                <a:spcPts val="1000"/>
              </a:spcAft>
              <a:defRPr spc="300"/>
            </a:lvl1pPr>
            <a:lvl2pPr marL="685800" indent="-228600">
              <a:defRPr spc="300"/>
            </a:lvl2pPr>
            <a:lvl3pPr marL="1143000" indent="-228600">
              <a:defRPr spc="300"/>
            </a:lvl3pPr>
            <a:lvl4pPr marL="1600200" indent="-228600">
              <a:defRPr spc="300"/>
            </a:lvl4pPr>
            <a:lvl5pPr marL="2057400" indent="-228600">
              <a:defRPr spc="300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8" Type="http://schemas.openxmlformats.org/officeDocument/2006/relationships/theme" Target="../theme/theme1.xml"/><Relationship Id="rId17" Type="http://schemas.openxmlformats.org/officeDocument/2006/relationships/tags" Target="../tags/tag62.xml"/><Relationship Id="rId16" Type="http://schemas.openxmlformats.org/officeDocument/2006/relationships/tags" Target="../tags/tag61.xml"/><Relationship Id="rId15" Type="http://schemas.openxmlformats.org/officeDocument/2006/relationships/tags" Target="../tags/tag60.xml"/><Relationship Id="rId14" Type="http://schemas.openxmlformats.org/officeDocument/2006/relationships/tags" Target="../tags/tag59.xml"/><Relationship Id="rId13" Type="http://schemas.openxmlformats.org/officeDocument/2006/relationships/tags" Target="../tags/tag58.xml"/><Relationship Id="rId12" Type="http://schemas.openxmlformats.org/officeDocument/2006/relationships/tags" Target="../tags/tag57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2"/>
            </p:custDataLst>
          </p:nvPr>
        </p:nvSpPr>
        <p:spPr>
          <a:xfrm>
            <a:off x="608400" y="608400"/>
            <a:ext cx="10969200" cy="705600"/>
          </a:xfrm>
          <a:prstGeom prst="rect">
            <a:avLst/>
          </a:prstGeom>
        </p:spPr>
        <p:txBody>
          <a:bodyPr vert="horz" lIns="90170" tIns="46990" rIns="90170" bIns="4699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3"/>
            </p:custDataLst>
          </p:nvPr>
        </p:nvSpPr>
        <p:spPr>
          <a:xfrm>
            <a:off x="608400" y="1490400"/>
            <a:ext cx="10969200" cy="475920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4"/>
            </p:custDataLst>
          </p:nvPr>
        </p:nvSpPr>
        <p:spPr>
          <a:xfrm>
            <a:off x="6120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5"/>
            </p:custDataLst>
          </p:nvPr>
        </p:nvSpPr>
        <p:spPr>
          <a:xfrm>
            <a:off x="4116000" y="6314400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6"/>
            </p:custDataLst>
          </p:nvPr>
        </p:nvSpPr>
        <p:spPr>
          <a:xfrm>
            <a:off x="88776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  <p:custDataLst>
      <p:tags r:id="rId17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3600" b="1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●"/>
        <a:defRPr sz="18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1pPr>
      <a:lvl2pPr marL="6858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tabLst>
          <a:tab pos="1609725" algn="l"/>
          <a:tab pos="1609725" algn="l"/>
          <a:tab pos="1609725" algn="l"/>
          <a:tab pos="1609725" algn="l"/>
        </a:tabLst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2pPr>
      <a:lvl3pPr marL="11430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3pPr>
      <a:lvl4pPr marL="16002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Wingdings" panose="05000000000000000000" charset="0"/>
        <a:buChar char="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4pPr>
      <a:lvl5pPr marL="20574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6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65.xml"/><Relationship Id="rId1" Type="http://schemas.openxmlformats.org/officeDocument/2006/relationships/tags" Target="../tags/tag6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67.xml"/><Relationship Id="rId1" Type="http://schemas.openxmlformats.org/officeDocument/2006/relationships/tags" Target="../tags/tag6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69.xml"/><Relationship Id="rId1" Type="http://schemas.openxmlformats.org/officeDocument/2006/relationships/tags" Target="../tags/tag6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71.xml"/><Relationship Id="rId1" Type="http://schemas.openxmlformats.org/officeDocument/2006/relationships/tags" Target="../tags/tag70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73.xml"/><Relationship Id="rId1" Type="http://schemas.openxmlformats.org/officeDocument/2006/relationships/tags" Target="../tags/tag72.xml"/></Relationships>
</file>

<file path=ppt/slides/_rels/slide7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.xml"/><Relationship Id="rId5" Type="http://schemas.openxmlformats.org/officeDocument/2006/relationships/tags" Target="../tags/tag76.xml"/><Relationship Id="rId4" Type="http://schemas.openxmlformats.org/officeDocument/2006/relationships/image" Target="../media/image1.png"/><Relationship Id="rId3" Type="http://schemas.openxmlformats.org/officeDocument/2006/relationships/customXml" Target="../ink/ink1.xml"/><Relationship Id="rId2" Type="http://schemas.openxmlformats.org/officeDocument/2006/relationships/tags" Target="../tags/tag75.xml"/><Relationship Id="rId1" Type="http://schemas.openxmlformats.org/officeDocument/2006/relationships/tags" Target="../tags/tag74.xml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tags" Target="../tags/tag79.xml"/><Relationship Id="rId2" Type="http://schemas.openxmlformats.org/officeDocument/2006/relationships/tags" Target="../tags/tag78.xml"/><Relationship Id="rId1" Type="http://schemas.openxmlformats.org/officeDocument/2006/relationships/tags" Target="../tags/tag7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3986" y="1800000"/>
            <a:ext cx="12188156" cy="2015851"/>
          </a:xfrm>
          <a:prstGeom prst="rect">
            <a:avLst/>
          </a:prstGeom>
          <a:solidFill>
            <a:srgbClr val="0070C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/>
            <a:endParaRPr lang="zh-CN" altLang="en-US" sz="1800"/>
          </a:p>
        </p:txBody>
      </p:sp>
      <p:sp>
        <p:nvSpPr>
          <p:cNvPr id="5" name="矩形 4"/>
          <p:cNvSpPr/>
          <p:nvPr/>
        </p:nvSpPr>
        <p:spPr>
          <a:xfrm>
            <a:off x="3072382" y="4533353"/>
            <a:ext cx="6047552" cy="117852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anchor="ctr">
            <a:spAutoFit/>
          </a:bodyPr>
          <a:lstStyle/>
          <a:p>
            <a:pPr algn="ctr" fontAlgn="auto">
              <a:lnSpc>
                <a:spcPct val="150000"/>
              </a:lnSpc>
            </a:pPr>
            <a:r>
              <a:rPr lang="en-US" altLang="zh-CN" sz="2500" spc="200" dirty="0">
                <a:solidFill>
                  <a:srgbClr val="0070C0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XXXXXX</a:t>
            </a:r>
            <a:r>
              <a:rPr lang="zh-CN" altLang="en-US" sz="2500" spc="200" dirty="0">
                <a:solidFill>
                  <a:srgbClr val="0070C0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公司</a:t>
            </a:r>
            <a:endParaRPr lang="en-US" altLang="zh-CN" sz="2500" spc="200" dirty="0">
              <a:solidFill>
                <a:srgbClr val="0070C0"/>
              </a:solidFill>
              <a:uFillTx/>
              <a:latin typeface="微软雅黑" panose="020B0503020204020204" charset="-122"/>
              <a:ea typeface="微软雅黑" panose="020B0503020204020204" charset="-122"/>
            </a:endParaRPr>
          </a:p>
          <a:p>
            <a:pPr algn="ctr" fontAlgn="auto">
              <a:lnSpc>
                <a:spcPct val="150000"/>
              </a:lnSpc>
            </a:pPr>
            <a:r>
              <a:rPr lang="en-US" altLang="zh-CN" sz="2500" spc="200">
                <a:solidFill>
                  <a:srgbClr val="0070C0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2023</a:t>
            </a:r>
            <a:r>
              <a:rPr lang="zh-CN" altLang="en-US" sz="2500" spc="200">
                <a:solidFill>
                  <a:srgbClr val="0070C0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年</a:t>
            </a:r>
            <a:r>
              <a:rPr lang="en-US" altLang="zh-CN" sz="2500" spc="20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</a:rPr>
              <a:t>x</a:t>
            </a:r>
            <a:r>
              <a:rPr lang="zh-CN" altLang="en-US" sz="2500" spc="200">
                <a:solidFill>
                  <a:srgbClr val="0070C0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月</a:t>
            </a:r>
            <a:r>
              <a:rPr lang="en-US" altLang="zh-CN" sz="2500" spc="200" dirty="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</a:rPr>
              <a:t>x</a:t>
            </a:r>
            <a:r>
              <a:rPr lang="zh-CN" altLang="en-US" sz="2500" spc="200">
                <a:solidFill>
                  <a:srgbClr val="0070C0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日</a:t>
            </a:r>
            <a:endParaRPr lang="zh-CN" altLang="en-US" sz="2500" spc="200" dirty="0">
              <a:solidFill>
                <a:srgbClr val="0070C0"/>
              </a:solidFill>
              <a:uFillTx/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201295" y="2236426"/>
            <a:ext cx="11789410" cy="11430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anchor="ctr">
            <a:spAutoFit/>
          </a:bodyPr>
          <a:lstStyle/>
          <a:p>
            <a:pPr algn="ctr"/>
            <a:r>
              <a:rPr lang="zh-CN" sz="6000" b="1" spc="200" dirty="0">
                <a:solidFill>
                  <a:sysClr val="window" lastClr="FFFFFF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赤峰市医</a:t>
            </a:r>
            <a:r>
              <a:rPr lang="zh-CN" sz="6000" b="1" spc="200">
                <a:solidFill>
                  <a:sysClr val="window" lastClr="FFFFFF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院</a:t>
            </a:r>
            <a:r>
              <a:rPr lang="en-US" altLang="zh-CN" sz="6000" b="1" spc="200">
                <a:solidFill>
                  <a:sysClr val="window" lastClr="FFFFFF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XXXXXX</a:t>
            </a:r>
            <a:r>
              <a:rPr lang="zh-CN" altLang="en-US" sz="6000" b="1" spc="200">
                <a:solidFill>
                  <a:sysClr val="window" lastClr="FFFFFF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采购项目</a:t>
            </a:r>
            <a:endParaRPr lang="zh-CN" sz="6500" b="1" spc="200" dirty="0">
              <a:solidFill>
                <a:sysClr val="window" lastClr="FFFFFF"/>
              </a:solidFill>
              <a:uFillTx/>
              <a:latin typeface="微软雅黑" panose="020B0503020204020204" charset="-122"/>
              <a:ea typeface="微软雅黑" panose="020B0503020204020204" charset="-122"/>
            </a:endParaRPr>
          </a:p>
          <a:p>
            <a:pPr algn="ctr" fontAlgn="auto">
              <a:lnSpc>
                <a:spcPts val="1000"/>
              </a:lnSpc>
            </a:pPr>
            <a:endParaRPr lang="zh-CN" altLang="en-US" sz="6500" b="1" spc="200" dirty="0">
              <a:solidFill>
                <a:sysClr val="window" lastClr="FFFFFF"/>
              </a:solidFill>
              <a:uFillTx/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1602830" y="97154"/>
            <a:ext cx="10220325" cy="705485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 algn="just"/>
            <a:r>
              <a:rPr lang="zh-CN" altLang="en-US" sz="3890" b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一、公司介绍及履约能力</a:t>
            </a:r>
            <a:endParaRPr lang="zh-CN" sz="3890" b="0" dirty="0">
              <a:latin typeface="方正粗黑宋简体" panose="02000000000000000000" charset="-122"/>
              <a:ea typeface="方正粗黑宋简体" panose="02000000000000000000" charset="-122"/>
              <a:sym typeface="+mn-ea"/>
            </a:endParaRPr>
          </a:p>
        </p:txBody>
      </p:sp>
    </p:spTree>
    <p:custDataLst>
      <p:tags r:id="rId2"/>
    </p:custData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1602830" y="97154"/>
            <a:ext cx="10220325" cy="705485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 algn="l"/>
            <a:r>
              <a:rPr lang="zh-CN" altLang="en-US" sz="3890" b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二、服务</a:t>
            </a:r>
            <a:r>
              <a:rPr lang="zh-CN" altLang="en-US" sz="3890" b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方案</a:t>
            </a:r>
            <a:endParaRPr lang="zh-CN" altLang="en-US" sz="3890" b="0">
              <a:latin typeface="方正粗黑宋简体" panose="02000000000000000000" charset="-122"/>
              <a:ea typeface="方正粗黑宋简体" panose="02000000000000000000" charset="-122"/>
              <a:sym typeface="+mn-ea"/>
            </a:endParaRPr>
          </a:p>
        </p:txBody>
      </p:sp>
    </p:spTree>
    <p:custDataLst>
      <p:tags r:id="rId2"/>
    </p:custData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1602830" y="97154"/>
            <a:ext cx="10220325" cy="705485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 algn="just"/>
            <a:r>
              <a:rPr lang="zh-CN" altLang="en-US" sz="3890" b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三、质量保障措施</a:t>
            </a:r>
            <a:endParaRPr lang="zh-CN" altLang="en-US" sz="3890" b="0">
              <a:latin typeface="方正粗黑宋简体" panose="02000000000000000000" charset="-122"/>
              <a:ea typeface="方正粗黑宋简体" panose="02000000000000000000" charset="-122"/>
              <a:sym typeface="+mn-ea"/>
            </a:endParaRPr>
          </a:p>
        </p:txBody>
      </p:sp>
    </p:spTree>
    <p:custDataLst>
      <p:tags r:id="rId2"/>
    </p:custData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1602830" y="97154"/>
            <a:ext cx="10220325" cy="705485"/>
          </a:xfrm>
        </p:spPr>
        <p:txBody>
          <a:bodyPr vert="horz" lIns="90000" tIns="46800" rIns="90000" bIns="46800" rtlCol="0" anchor="ctr" anchorCtr="0">
            <a:normAutofit fontScale="90000"/>
          </a:bodyPr>
          <a:lstStyle/>
          <a:p>
            <a:pPr lvl="0" algn="l"/>
            <a:br>
              <a:rPr lang="zh-CN" altLang="en-US" sz="3890" b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</a:br>
            <a:r>
              <a:rPr lang="zh-CN" altLang="en-US" sz="4300" b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四、配套软件及硬件支持</a:t>
            </a:r>
            <a:br>
              <a:rPr lang="zh-CN" altLang="en-US" sz="3890" b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</a:br>
            <a:endParaRPr lang="zh-CN" sz="3890" b="0" dirty="0">
              <a:latin typeface="方正粗黑宋简体" panose="02000000000000000000" charset="-122"/>
              <a:ea typeface="方正粗黑宋简体" panose="02000000000000000000" charset="-122"/>
              <a:sym typeface="+mn-ea"/>
            </a:endParaRPr>
          </a:p>
        </p:txBody>
      </p:sp>
    </p:spTree>
    <p:custDataLst>
      <p:tags r:id="rId2"/>
    </p:custData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1602830" y="97154"/>
            <a:ext cx="10220325" cy="705485"/>
          </a:xfrm>
        </p:spPr>
        <p:txBody>
          <a:bodyPr vert="horz" lIns="90000" tIns="46800" rIns="90000" bIns="46800" rtlCol="0" anchor="ctr" anchorCtr="0">
            <a:normAutofit fontScale="90000"/>
          </a:bodyPr>
          <a:lstStyle/>
          <a:p>
            <a:pPr lvl="0" algn="l"/>
            <a:br>
              <a:rPr lang="zh-CN" altLang="en-US" sz="3890" b="0" dirty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</a:br>
            <a:r>
              <a:rPr lang="zh-CN" altLang="en-US" sz="4300" b="0" dirty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五、同类业绩</a:t>
            </a:r>
            <a:br>
              <a:rPr lang="zh-CN" altLang="en-US" sz="3890" b="0" dirty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</a:br>
            <a:endParaRPr lang="zh-CN" sz="3890" b="0" dirty="0">
              <a:latin typeface="方正粗黑宋简体" panose="02000000000000000000" charset="-122"/>
              <a:ea typeface="方正粗黑宋简体" panose="02000000000000000000" charset="-122"/>
              <a:sym typeface="+mn-ea"/>
            </a:endParaRPr>
          </a:p>
        </p:txBody>
      </p:sp>
    </p:spTree>
    <p:custDataLst>
      <p:tags r:id="rId2"/>
    </p:custData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1439545" y="97155"/>
            <a:ext cx="10220325" cy="705485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 algn="just"/>
            <a:r>
              <a:rPr lang="zh-CN" altLang="en-US" sz="3890" b="0" dirty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六、报价表</a:t>
            </a:r>
            <a:endParaRPr lang="zh-CN" sz="3890" b="0" dirty="0">
              <a:latin typeface="方正粗黑宋简体" panose="02000000000000000000" charset="-122"/>
              <a:ea typeface="方正粗黑宋简体" panose="02000000000000000000" charset="-122"/>
              <a:sym typeface="+mn-ea"/>
            </a:endParaRPr>
          </a:p>
        </p:txBody>
      </p:sp>
      <p:sp>
        <p:nvSpPr>
          <p:cNvPr id="2" name="标题 8"/>
          <p:cNvSpPr>
            <a:spLocks noGrp="1"/>
          </p:cNvSpPr>
          <p:nvPr>
            <p:custDataLst>
              <p:tags r:id="rId2"/>
            </p:custDataLst>
          </p:nvPr>
        </p:nvSpPr>
        <p:spPr>
          <a:xfrm>
            <a:off x="641985" y="1453515"/>
            <a:ext cx="10220325" cy="3834765"/>
          </a:xfrm>
          <a:prstGeom prst="rect">
            <a:avLst/>
          </a:prstGeom>
        </p:spPr>
        <p:txBody>
          <a:bodyPr vert="horz" lIns="90000" tIns="46800" rIns="90000" bIns="46800" rtlCol="0" anchor="ctr" anchorCtr="0">
            <a:normAutofit/>
          </a:bodyPr>
          <a:lstStyle>
            <a:lvl1pPr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6000" b="1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+mj-lt"/>
                <a:ea typeface="+mj-ea"/>
                <a:cs typeface="+mj-cs"/>
              </a:defRPr>
            </a:lvl1pPr>
          </a:lstStyle>
          <a:p>
            <a:pPr lvl="0" algn="just"/>
            <a:endParaRPr lang="zh-CN" sz="2300" dirty="0">
              <a:latin typeface="仿宋" panose="02010609060101010101" charset="-122"/>
              <a:ea typeface="仿宋" panose="02010609060101010101" charset="-122"/>
              <a:sym typeface="+mn-ea"/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r:id="rId3" p14:bwMode="auto">
            <p14:nvContentPartPr>
              <p14:cNvPr id="6" name="墨迹 5"/>
              <p14:cNvContentPartPr/>
              <p14:nvPr/>
            </p14:nvContentPartPr>
            <p14:xfrm>
              <a:off x="6857691" y="5681961"/>
              <a:ext cx="360" cy="360"/>
            </p14:xfrm>
          </p:contentPart>
        </mc:Choice>
        <mc:Fallback xmlns="">
          <p:pic>
            <p:nvPicPr>
              <p:cNvPr id="6" name="墨迹 5"/>
            </p:nvPicPr>
            <p:blipFill>
              <a:blip r:embed="rId4"/>
            </p:blipFill>
            <p:spPr>
              <a:xfrm>
                <a:off x="6857691" y="5681961"/>
                <a:ext cx="360" cy="360"/>
              </a:xfrm>
              <a:prstGeom prst="rect"/>
            </p:spPr>
          </p:pic>
        </mc:Fallback>
      </mc:AlternateContent>
    </p:spTree>
    <p:custDataLst>
      <p:tags r:id="rId5"/>
    </p:custData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1439545" y="97155"/>
            <a:ext cx="10220325" cy="705485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 algn="just"/>
            <a:r>
              <a:rPr lang="zh-CN" altLang="en-US" sz="3890" b="0" dirty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七、报价依据</a:t>
            </a:r>
            <a:endParaRPr lang="zh-CN" sz="3890" b="0" dirty="0">
              <a:latin typeface="方正粗黑宋简体" panose="02000000000000000000" charset="-122"/>
              <a:ea typeface="方正粗黑宋简体" panose="02000000000000000000" charset="-122"/>
              <a:sym typeface="+mn-ea"/>
            </a:endParaRPr>
          </a:p>
        </p:txBody>
      </p:sp>
      <p:sp>
        <p:nvSpPr>
          <p:cNvPr id="2" name="标题 8"/>
          <p:cNvSpPr>
            <a:spLocks noGrp="1"/>
          </p:cNvSpPr>
          <p:nvPr>
            <p:custDataLst>
              <p:tags r:id="rId2"/>
            </p:custDataLst>
          </p:nvPr>
        </p:nvSpPr>
        <p:spPr>
          <a:xfrm>
            <a:off x="641985" y="1453515"/>
            <a:ext cx="10220325" cy="3834765"/>
          </a:xfrm>
          <a:prstGeom prst="rect">
            <a:avLst/>
          </a:prstGeom>
        </p:spPr>
        <p:txBody>
          <a:bodyPr vert="horz" lIns="90000" tIns="46800" rIns="90000" bIns="46800" rtlCol="0" anchor="ctr" anchorCtr="0">
            <a:normAutofit/>
          </a:bodyPr>
          <a:lstStyle>
            <a:lvl1pPr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6000" b="1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+mj-lt"/>
                <a:ea typeface="+mj-ea"/>
                <a:cs typeface="+mj-cs"/>
              </a:defRPr>
            </a:lvl1pPr>
          </a:lstStyle>
          <a:p>
            <a:pPr lvl="0" algn="just"/>
            <a:endParaRPr lang="zh-CN" sz="2300" dirty="0">
              <a:latin typeface="仿宋" panose="02010609060101010101" charset="-122"/>
              <a:ea typeface="仿宋" panose="02010609060101010101" charset="-122"/>
              <a:sym typeface="+mn-ea"/>
            </a:endParaRPr>
          </a:p>
        </p:txBody>
      </p:sp>
    </p:spTree>
    <p:custDataLst>
      <p:tags r:id="rId3"/>
    </p:custDataLst>
  </p:cSld>
  <p:clrMapOvr>
    <a:masterClrMapping/>
  </p:clrMapOvr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176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176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2.xml><?xml version="1.0" encoding="utf-8"?>
<p:tagLst xmlns:p="http://schemas.openxmlformats.org/presentationml/2006/main">
  <p:tag name="KSO_WM_TEMPLATE_THUMBS_INDEX" val="1、4、7、12、13、14、15、16、17、18、20、24、25、28、33、36、40、43、44"/>
  <p:tag name="KSO_WM_TEMPLATE_SUBCATEGORY" val="19"/>
  <p:tag name="KSO_WM_TAG_VERSION" val="1.0"/>
  <p:tag name="KSO_WM_BEAUTIFY_FLAG" val="#wm#"/>
  <p:tag name="KSO_WM_TEMPLATE_CATEGORY" val="custom"/>
  <p:tag name="KSO_WM_TEMPLATE_INDEX" val="20205176"/>
  <p:tag name="KSO_WM_TEMPLATE_MASTER_TYPE" val="0"/>
  <p:tag name="KSO_WM_TEMPLATE_COLOR_TYPE" val="1"/>
  <p:tag name="KSO_WM_UNIT_SHOW_EDIT_AREA_INDICATION" val="1"/>
</p:tagLst>
</file>

<file path=ppt/tags/tag63.xml><?xml version="1.0" encoding="utf-8"?>
<p:tagLst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6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65.xml><?xml version="1.0" encoding="utf-8"?>
<p:tagLst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6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67.xml><?xml version="1.0" encoding="utf-8"?>
<p:tagLst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6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69.xml><?xml version="1.0" encoding="utf-8"?>
<p:tagLst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7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71.xml><?xml version="1.0" encoding="utf-8"?>
<p:tagLst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7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73.xml><?xml version="1.0" encoding="utf-8"?>
<p:tagLst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7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7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76.xml><?xml version="1.0" encoding="utf-8"?>
<p:tagLst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7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7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79.xml><?xml version="1.0" encoding="utf-8"?>
<p:tagLst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80.xml><?xml version="1.0" encoding="utf-8"?>
<p:tagLst xmlns:p="http://schemas.openxmlformats.org/presentationml/2006/main">
  <p:tag name="COMMONDATA" val="eyJoZGlkIjoiMWI0YjRhODg1ZjY1ODNjNjFlYmE4ZWEwYmNjZWYxMmQifQ=="/>
  <p:tag name="KSO_WPP_MARK_KEY" val="8a3f9b3e-16eb-426a-b672-188240b393bf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Office 主题​​">
  <a:themeElements>
    <a:clrScheme name="新版空白演示配色">
      <a:dk1>
        <a:srgbClr val="000000"/>
      </a:dk1>
      <a:lt1>
        <a:srgbClr val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/>
            </a:gs>
            <a:gs pos="100000">
              <a:schemeClr val="phClr">
                <a:lumMod val="85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89</Words>
  <Application>WPS 演示</Application>
  <PresentationFormat>宽屏</PresentationFormat>
  <Paragraphs>20</Paragraphs>
  <Slides>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18" baseType="lpstr">
      <vt:lpstr>Arial</vt:lpstr>
      <vt:lpstr>宋体</vt:lpstr>
      <vt:lpstr>Wingdings</vt:lpstr>
      <vt:lpstr>Wingdings</vt:lpstr>
      <vt:lpstr>微软雅黑</vt:lpstr>
      <vt:lpstr>方正粗黑宋简体</vt:lpstr>
      <vt:lpstr>仿宋</vt:lpstr>
      <vt:lpstr>Arial Unicode MS</vt:lpstr>
      <vt:lpstr>Calibri</vt:lpstr>
      <vt:lpstr>Office 主题​​</vt:lpstr>
      <vt:lpstr>PowerPoint 演示文稿</vt:lpstr>
      <vt:lpstr>一、公司介绍及履约能力</vt:lpstr>
      <vt:lpstr>二、主要标的信息</vt:lpstr>
      <vt:lpstr>三、技术参数介绍</vt:lpstr>
      <vt:lpstr> 四、功能性能 </vt:lpstr>
      <vt:lpstr> 六、同类业绩 </vt:lpstr>
      <vt:lpstr>七、报价表</vt:lpstr>
      <vt:lpstr>八、报价依据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王新然</cp:lastModifiedBy>
  <cp:revision>206</cp:revision>
  <dcterms:created xsi:type="dcterms:W3CDTF">2019-06-19T02:08:00Z</dcterms:created>
  <dcterms:modified xsi:type="dcterms:W3CDTF">2023-09-01T09:39:06Z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2052-11.1.0.14309</vt:lpwstr>
  </property>
  <property fmtid="{D5CDD505-2E9C-101B-9397-08002B2CF9AE}" pid="3" name="ICV">
    <vt:lpwstr>4B8FB23AEACB4D42998CDB95AD2F8041_13</vt:lpwstr>
  </property>
</Properties>
</file>