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ink/ink1.xml" ContentType="application/inkml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3"/>
    <p:sldId id="259" r:id="rId4"/>
    <p:sldId id="282" r:id="rId5"/>
    <p:sldId id="267" r:id="rId6"/>
    <p:sldId id="281" r:id="rId7"/>
    <p:sldId id="290" r:id="rId8"/>
    <p:sldId id="292" r:id="rId9"/>
    <p:sldId id="260" r:id="rId10"/>
    <p:sldId id="291" r:id="rId11"/>
  </p:sldIdLst>
  <p:sldSz cx="12192000" cy="6858000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59" d="100"/>
          <a:sy n="59" d="100"/>
        </p:scale>
        <p:origin x="91" y="326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82.xml"/><Relationship Id="rId17" Type="http://schemas.openxmlformats.org/officeDocument/2006/relationships/commentAuthors" Target="commentAuthors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handoutMaster" Target="handoutMasters/handoutMaster1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08T08:40:57"/>
    </inkml:context>
    <inkml:brush xml:id="br0">
      <inkml:brushProperty name="width" value="0.05" units="cm"/>
      <inkml:brushProperty name="height" value="0.05" units="cm"/>
      <inkml:brushProperty name="color" value="#000000"/>
    </inkml:brush>
  </inkml:definitions>
  <inkml:trace contextRef="#ctx0" brushRef="#br0">0 1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1.xml"/><Relationship Id="rId1" Type="http://schemas.openxmlformats.org/officeDocument/2006/relationships/tags" Target="../tags/tag7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5.xml"/><Relationship Id="rId1" Type="http://schemas.openxmlformats.org/officeDocument/2006/relationships/tags" Target="../tags/tag74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78.xml"/><Relationship Id="rId4" Type="http://schemas.openxmlformats.org/officeDocument/2006/relationships/image" Target="../media/image1.png"/><Relationship Id="rId3" Type="http://schemas.openxmlformats.org/officeDocument/2006/relationships/customXml" Target="../ink/ink1.xml"/><Relationship Id="rId2" Type="http://schemas.openxmlformats.org/officeDocument/2006/relationships/tags" Target="../tags/tag77.xml"/><Relationship Id="rId1" Type="http://schemas.openxmlformats.org/officeDocument/2006/relationships/tags" Target="../tags/tag76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" Type="http://schemas.openxmlformats.org/officeDocument/2006/relationships/tags" Target="../tags/tag7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33353"/>
            <a:ext cx="6047552" cy="11785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2023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2236426"/>
            <a:ext cx="11789410" cy="1143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lang="zh-CN" sz="6000" b="1" spc="200" dirty="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</a:t>
            </a:r>
            <a:r>
              <a:rPr 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院</a:t>
            </a:r>
            <a:r>
              <a:rPr lang="en-US" alt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二、主要标的信息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三、技术参数介绍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四、功能性能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五、产品质量及质保期限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六、同类业绩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七、报价表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r:id="rId3" p14:bwMode="auto">
            <p14:nvContentPartPr>
              <p14:cNvPr id="6" name="墨迹 5"/>
              <p14:cNvContentPartPr/>
              <p14:nvPr/>
            </p14:nvContentPartPr>
            <p14:xfrm>
              <a:off x="6857691" y="5681961"/>
              <a:ext cx="360" cy="360"/>
            </p14:xfrm>
          </p:contentPart>
        </mc:Choice>
        <mc:Fallback xmlns="">
          <p:pic>
            <p:nvPicPr>
              <p:cNvPr id="6" name="墨迹 5"/>
            </p:nvPicPr>
            <p:blipFill>
              <a:blip r:embed="rId4"/>
            </p:blipFill>
            <p:spPr>
              <a:xfrm>
                <a:off x="6857691" y="5681961"/>
                <a:ext cx="360" cy="360"/>
              </a:xfrm>
              <a:prstGeom prst="rect"/>
            </p:spPr>
          </p:pic>
        </mc:Fallback>
      </mc:AlternateContent>
    </p:spTree>
    <p:custDataLst>
      <p:tags r:id="rId5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八、报价依据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2.xml><?xml version="1.0" encoding="utf-8"?>
<p:tagLst xmlns:p="http://schemas.openxmlformats.org/presentationml/2006/main">
  <p:tag name="COMMONDATA" val="eyJoZGlkIjoiMWI0YjRhODg1ZjY1ODNjNjFlYmE4ZWEwYmNjZWYxMmQifQ=="/>
  <p:tag name="KSO_WPP_MARK_KEY" val="8a3f9b3e-16eb-426a-b672-188240b393bf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</Words>
  <Application>WPS 演示</Application>
  <PresentationFormat>宽屏</PresentationFormat>
  <Paragraphs>22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Wingdings</vt:lpstr>
      <vt:lpstr>微软雅黑</vt:lpstr>
      <vt:lpstr>方正粗黑宋简体</vt:lpstr>
      <vt:lpstr>仿宋</vt:lpstr>
      <vt:lpstr>Arial Unicode MS</vt:lpstr>
      <vt:lpstr>Calibri</vt:lpstr>
      <vt:lpstr>Office 主题​​</vt:lpstr>
      <vt:lpstr>PowerPoint 演示文稿</vt:lpstr>
      <vt:lpstr>一、公司介绍及履约能力</vt:lpstr>
      <vt:lpstr>二、主要标的信息</vt:lpstr>
      <vt:lpstr>三、技术参数介绍</vt:lpstr>
      <vt:lpstr> 四、功能性能 </vt:lpstr>
      <vt:lpstr> 五、产品质量及质保期限 </vt:lpstr>
      <vt:lpstr> 六、同类业绩 </vt:lpstr>
      <vt:lpstr>七、报价表</vt:lpstr>
      <vt:lpstr>八、报价依据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王新然</cp:lastModifiedBy>
  <cp:revision>205</cp:revision>
  <dcterms:created xsi:type="dcterms:W3CDTF">2019-06-19T02:08:00Z</dcterms:created>
  <dcterms:modified xsi:type="dcterms:W3CDTF">2023-09-01T02:19:13Z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4B8FB23AEACB4D42998CDB95AD2F8041_13</vt:lpwstr>
  </property>
</Properties>
</file>