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3"/>
    <p:sldId id="259" r:id="rId4"/>
    <p:sldId id="282" r:id="rId5"/>
    <p:sldId id="267" r:id="rId6"/>
    <p:sldId id="281" r:id="rId7"/>
    <p:sldId id="260" r:id="rId8"/>
  </p:sldIdLst>
  <p:sldSz cx="12192000" cy="6858000"/>
  <p:notesSz cx="6858000" cy="9144000"/>
  <p:custDataLst>
    <p:tags r:id="rId15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notesMaster" Target="notesMasters/notesMaster1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5" Type="http://schemas.openxmlformats.org/officeDocument/2006/relationships/tags" Target="tags/tag76.xml"/><Relationship Id="rId14" Type="http://schemas.openxmlformats.org/officeDocument/2006/relationships/commentAuthors" Target="commentAuthors.xml"/><Relationship Id="rId13" Type="http://schemas.openxmlformats.org/officeDocument/2006/relationships/tableStyles" Target="tableStyles.xml"/><Relationship Id="rId12" Type="http://schemas.openxmlformats.org/officeDocument/2006/relationships/viewProps" Target="viewProps.xml"/><Relationship Id="rId11" Type="http://schemas.openxmlformats.org/officeDocument/2006/relationships/presProps" Target="presProps.xml"/><Relationship Id="rId10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5.xml"/><Relationship Id="rId3" Type="http://schemas.openxmlformats.org/officeDocument/2006/relationships/tags" Target="../tags/tag74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38916"/>
            <a:ext cx="11789410" cy="193802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深部静脉血栓预防</a:t>
            </a:r>
            <a:endParaRPr lang="zh-CN"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系统</a:t>
            </a:r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服务内容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4.xml><?xml version="1.0" encoding="utf-8"?>
<p:tagLst xmlns:p="http://schemas.openxmlformats.org/presentationml/2006/main">
  <p:tag name="KSO_WM_UNIT_TABLE_BEAUTIFY" val="smartTable{786d6b7c-0c32-44fc-9225-0e5e1cf52796}"/>
</p:tagLst>
</file>

<file path=ppt/tags/tag7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157</Words>
  <Application>WPS 演示</Application>
  <PresentationFormat>宽屏</PresentationFormat>
  <Paragraphs>47</Paragraphs>
  <Slides>6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6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五、报价表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203</cp:revision>
  <dcterms:created xsi:type="dcterms:W3CDTF">2019-06-19T02:08:00Z</dcterms:created>
  <dcterms:modified xsi:type="dcterms:W3CDTF">2023-08-21T01:02:22Z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7AA88A52839644B880B8BA8D49D69DEA_13</vt:lpwstr>
  </property>
</Properties>
</file>