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9" r:id="rId3"/>
    <p:sldId id="282" r:id="rId4"/>
    <p:sldId id="267" r:id="rId5"/>
    <p:sldId id="281" r:id="rId6"/>
    <p:sldId id="290" r:id="rId7"/>
    <p:sldId id="294" r:id="rId8"/>
    <p:sldId id="292" r:id="rId9"/>
    <p:sldId id="293" r:id="rId10"/>
    <p:sldId id="288" r:id="rId11"/>
    <p:sldId id="291" r:id="rId12"/>
  </p:sldIdLst>
  <p:sldSz cx="12192000" cy="6858000"/>
  <p:notesSz cx="6858000" cy="9144000"/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773" y="72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2023/8/16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2023/8/16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2023/8/16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2023/8/16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2023/8/16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2023/8/16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2023/8/16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2023/8/16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2023/8/16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2023/8/16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2023/8/16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2023/8/16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2023/8/16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2023/8/16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83.xml"/><Relationship Id="rId2" Type="http://schemas.openxmlformats.org/officeDocument/2006/relationships/tags" Target="../tags/tag82.xml"/><Relationship Id="rId1" Type="http://schemas.openxmlformats.org/officeDocument/2006/relationships/tags" Target="../tags/tag81.xml"/><Relationship Id="rId6" Type="http://schemas.openxmlformats.org/officeDocument/2006/relationships/image" Target="../media/image1.emf"/><Relationship Id="rId5" Type="http://schemas.openxmlformats.org/officeDocument/2006/relationships/package" Target="../embeddings/Microsoft_Word_Document.docx"/><Relationship Id="rId4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tags" Target="../tags/tag84.xml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tags" Target="../tags/tag6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tags" Target="../tags/tag6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0.xml"/><Relationship Id="rId1" Type="http://schemas.openxmlformats.org/officeDocument/2006/relationships/tags" Target="../tags/tag6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2.xml"/><Relationship Id="rId1" Type="http://schemas.openxmlformats.org/officeDocument/2006/relationships/tags" Target="../tags/tag7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4.xml"/><Relationship Id="rId1" Type="http://schemas.openxmlformats.org/officeDocument/2006/relationships/tags" Target="../tags/tag7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6.xml"/><Relationship Id="rId1" Type="http://schemas.openxmlformats.org/officeDocument/2006/relationships/tags" Target="../tags/tag7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8.xml"/><Relationship Id="rId1" Type="http://schemas.openxmlformats.org/officeDocument/2006/relationships/tags" Target="../tags/tag7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0.xml"/><Relationship Id="rId1" Type="http://schemas.openxmlformats.org/officeDocument/2006/relationships/tags" Target="../tags/tag7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2236426"/>
            <a:ext cx="11789410" cy="1143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lang="zh-CN" sz="6000" b="1" spc="200" dirty="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</a:t>
            </a:r>
            <a:r>
              <a:rPr 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院</a:t>
            </a:r>
            <a:r>
              <a:rPr lang="en-US" alt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九、报价表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9195" y="5019040"/>
            <a:ext cx="83642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报价单位（盖章）：</a:t>
            </a:r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日期：</a:t>
            </a:r>
          </a:p>
        </p:txBody>
      </p:sp>
      <p:graphicFrame>
        <p:nvGraphicFramePr>
          <p:cNvPr id="5" name="对象 4">
            <a:extLst>
              <a:ext uri="{FF2B5EF4-FFF2-40B4-BE49-F238E27FC236}">
                <a16:creationId xmlns:a16="http://schemas.microsoft.com/office/drawing/2014/main" id="{CC33E956-8196-F27D-F549-3BDAA0531CA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7734758"/>
              </p:ext>
            </p:extLst>
          </p:nvPr>
        </p:nvGraphicFramePr>
        <p:xfrm>
          <a:off x="1329690" y="1569720"/>
          <a:ext cx="8914057" cy="35994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5" imgW="5261479" imgH="2211762" progId="Word.Document.12">
                  <p:embed/>
                </p:oleObj>
              </mc:Choice>
              <mc:Fallback>
                <p:oleObj name="Document" r:id="rId5" imgW="5261479" imgH="221176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329690" y="1569720"/>
                        <a:ext cx="8914057" cy="35994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5601012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十、报价依据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二、专业技术团队能力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三、主要标的信息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四、效果图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五、技术参数介绍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六、产品质量保障措施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538941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七、售后服务方案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858044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八、同类业绩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486528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NzhkN2Q0MTQ3YWZlYzNlYjZmMzU3NzlkMzljMTNiNDgifQ=="/>
  <p:tag name="KSO_WPP_MARK_KEY" val="8a3f9b3e-16eb-426a-b672-188240b393bf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82</Words>
  <Application>Microsoft Office PowerPoint</Application>
  <PresentationFormat>宽屏</PresentationFormat>
  <Paragraphs>16</Paragraphs>
  <Slides>11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方正粗黑宋简体</vt:lpstr>
      <vt:lpstr>仿宋</vt:lpstr>
      <vt:lpstr>微软雅黑</vt:lpstr>
      <vt:lpstr>Arial</vt:lpstr>
      <vt:lpstr>Calibri</vt:lpstr>
      <vt:lpstr>Wingdings</vt:lpstr>
      <vt:lpstr>Office 主题​​</vt:lpstr>
      <vt:lpstr>Microsoft Word 文档</vt:lpstr>
      <vt:lpstr>PowerPoint 演示文稿</vt:lpstr>
      <vt:lpstr>一、公司介绍及履约能力</vt:lpstr>
      <vt:lpstr>二、专业技术团队能力</vt:lpstr>
      <vt:lpstr>三、主要标的信息</vt:lpstr>
      <vt:lpstr> 四、效果图 </vt:lpstr>
      <vt:lpstr> 五、技术参数介绍 </vt:lpstr>
      <vt:lpstr> 六、产品质量保障措施 </vt:lpstr>
      <vt:lpstr> 七、售后服务方案 </vt:lpstr>
      <vt:lpstr> 八、同类业绩 </vt:lpstr>
      <vt:lpstr>九、报价表</vt:lpstr>
      <vt:lpstr>十、报价依据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春伟 高</cp:lastModifiedBy>
  <cp:revision>206</cp:revision>
  <dcterms:created xsi:type="dcterms:W3CDTF">2019-06-19T02:08:00Z</dcterms:created>
  <dcterms:modified xsi:type="dcterms:W3CDTF">2023-08-16T10:07:18Z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4B8FB23AEACB4D42998CDB95AD2F8041_13</vt:lpwstr>
  </property>
</Properties>
</file>