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commentAuthors.xml" ContentType="application/vnd.openxmlformats-officedocument.presentationml.commentAuthor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3"/>
    <p:sldId id="259" r:id="rId4"/>
    <p:sldId id="282" r:id="rId5"/>
    <p:sldId id="267" r:id="rId6"/>
    <p:sldId id="281" r:id="rId7"/>
    <p:sldId id="288" r:id="rId8"/>
    <p:sldId id="260" r:id="rId9"/>
  </p:sldIdLst>
  <p:sldSz cx="12192000" cy="6858000"/>
  <p:notesSz cx="6858000" cy="9144000"/>
  <p:custDataLst>
    <p:tags r:id="rId16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38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无样式，网格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56" d="100"/>
          <a:sy n="56" d="100"/>
        </p:scale>
        <p:origin x="102" y="120"/>
      </p:cViewPr>
      <p:guideLst>
        <p:guide orient="horz" pos="2123"/>
        <p:guide pos="3838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6" Type="http://schemas.openxmlformats.org/officeDocument/2006/relationships/tags" Target="tags/tag78.xml"/><Relationship Id="rId15" Type="http://schemas.openxmlformats.org/officeDocument/2006/relationships/commentAuthors" Target="commentAuthors.xml"/><Relationship Id="rId14" Type="http://schemas.openxmlformats.org/officeDocument/2006/relationships/tableStyles" Target="tableStyles.xml"/><Relationship Id="rId13" Type="http://schemas.openxmlformats.org/officeDocument/2006/relationships/viewProps" Target="viewProps.xml"/><Relationship Id="rId12" Type="http://schemas.openxmlformats.org/officeDocument/2006/relationships/presProps" Target="presProps.xml"/><Relationship Id="rId11" Type="http://schemas.openxmlformats.org/officeDocument/2006/relationships/handoutMaster" Target="handoutMasters/handoutMaster1.xml"/><Relationship Id="rId1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6" Type="http://schemas.openxmlformats.org/officeDocument/2006/relationships/tags" Target="../tags/tag56.xml"/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6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2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  <a:endParaRPr lang="zh-CN" alt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2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2.xml"/><Relationship Id="rId16" Type="http://schemas.openxmlformats.org/officeDocument/2006/relationships/tags" Target="../tags/tag61.xml"/><Relationship Id="rId15" Type="http://schemas.openxmlformats.org/officeDocument/2006/relationships/tags" Target="../tags/tag60.xml"/><Relationship Id="rId14" Type="http://schemas.openxmlformats.org/officeDocument/2006/relationships/tags" Target="../tags/tag59.xml"/><Relationship Id="rId13" Type="http://schemas.openxmlformats.org/officeDocument/2006/relationships/tags" Target="../tags/tag58.xml"/><Relationship Id="rId12" Type="http://schemas.openxmlformats.org/officeDocument/2006/relationships/tags" Target="../tags/tag57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  <p:custDataLst>
      <p:tags r:id="rId17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5.xml"/><Relationship Id="rId1" Type="http://schemas.openxmlformats.org/officeDocument/2006/relationships/tags" Target="../tags/tag6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7.xml"/><Relationship Id="rId1" Type="http://schemas.openxmlformats.org/officeDocument/2006/relationships/tags" Target="../tags/tag6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9.xml"/><Relationship Id="rId1" Type="http://schemas.openxmlformats.org/officeDocument/2006/relationships/tags" Target="../tags/tag6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1.xml"/><Relationship Id="rId1" Type="http://schemas.openxmlformats.org/officeDocument/2006/relationships/tags" Target="../tags/tag70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3.xml"/><Relationship Id="rId1" Type="http://schemas.openxmlformats.org/officeDocument/2006/relationships/tags" Target="../tags/tag72.xml"/></Relationships>
</file>

<file path=ppt/slides/_rels/slide7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1.xml"/><Relationship Id="rId4" Type="http://schemas.openxmlformats.org/officeDocument/2006/relationships/tags" Target="../tags/tag77.xml"/><Relationship Id="rId3" Type="http://schemas.openxmlformats.org/officeDocument/2006/relationships/tags" Target="../tags/tag76.xml"/><Relationship Id="rId2" Type="http://schemas.openxmlformats.org/officeDocument/2006/relationships/tags" Target="../tags/tag75.xml"/><Relationship Id="rId1" Type="http://schemas.openxmlformats.org/officeDocument/2006/relationships/tags" Target="../tags/tag7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1838916"/>
            <a:ext cx="11789410" cy="193802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赤峰市医院冷链监控系统</a:t>
            </a:r>
            <a:endParaRPr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/>
            <a:r>
              <a:rPr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sz="6000" b="1" spc="20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二、专业技术团队能力</a:t>
            </a:r>
            <a:endParaRPr lang="zh-CN" altLang="en-US" sz="3890" b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三、服务方案介绍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四、同类业绩介绍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602740" y="97155"/>
            <a:ext cx="10220325" cy="113855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</a:t>
            </a: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医疗器械经营许可及医疗器械注册证或备案证明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2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2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  <a:endParaRPr lang="zh-CN" altLang="en-US" b="1" dirty="0">
              <a:latin typeface="仿宋" panose="02010609060101010101" charset="-122"/>
              <a:ea typeface="仿宋" panose="02010609060101010101" charset="-122"/>
            </a:endParaRPr>
          </a:p>
        </p:txBody>
      </p:sp>
      <p:graphicFrame>
        <p:nvGraphicFramePr>
          <p:cNvPr id="10" name="表格 9"/>
          <p:cNvGraphicFramePr/>
          <p:nvPr>
            <p:custDataLst>
              <p:tags r:id="rId3"/>
            </p:custDataLst>
          </p:nvPr>
        </p:nvGraphicFramePr>
        <p:xfrm>
          <a:off x="1179195" y="1752454"/>
          <a:ext cx="10480675" cy="277692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49300"/>
                <a:gridCol w="2635250"/>
                <a:gridCol w="2008505"/>
                <a:gridCol w="2237959"/>
                <a:gridCol w="2849661"/>
              </a:tblGrid>
              <a:tr h="863600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序号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 b="1"/>
                        <a:t>项目名称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zh-CN" altLang="en-US" b="1"/>
                        <a:t>品牌型号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最高限价（万元）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b="1"/>
                        <a:t>投标报价（万元）</a:t>
                      </a:r>
                      <a:endParaRPr lang="en-US" altLang="en-US" b="1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75759"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indent="0" algn="ctr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  <a:p>
                      <a:pPr indent="0">
                        <a:buNone/>
                      </a:pPr>
                      <a:r>
                        <a:rPr lang="en-US"/>
                        <a:t> </a:t>
                      </a:r>
                      <a:endParaRPr lang="en-US" altLang="en-US"/>
                    </a:p>
                  </a:txBody>
                  <a:tcPr marL="9525" marR="9525" marT="9525" marB="9525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837565">
                <a:tc gridSpan="5">
                  <a:txBody>
                    <a:bodyPr/>
                    <a:lstStyle/>
                    <a:p>
                      <a:pPr indent="0">
                        <a:buNone/>
                      </a:pPr>
                      <a:r>
                        <a:rPr lang="en-US"/>
                        <a:t>合计：（大写）</a:t>
                      </a:r>
                      <a:endParaRPr lang="en-US" altLang="en-US"/>
                    </a:p>
                  </a:txBody>
                  <a:tcPr marL="9525" marR="9525" marT="9525" marB="9525" anchor="ctr">
                    <a:lnL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L>
                    <a:lnR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8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  <a:tc hMerge="1">
                  <a:tcPr>
                    <a:lnT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T>
                    <a:lnB w="12700" cap="flat" cmpd="sng">
                      <a:solidFill>
                        <a:srgbClr val="080000"/>
                      </a:solidFill>
                      <a:prstDash val="solid"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custDataLst>
      <p:tags r:id="rId4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2.xml><?xml version="1.0" encoding="utf-8"?>
<p:tagLst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6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5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7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6.xml><?xml version="1.0" encoding="utf-8"?>
<p:tagLst xmlns:p="http://schemas.openxmlformats.org/presentationml/2006/main">
  <p:tag name="KSO_WM_UNIT_TABLE_BEAUTIFY" val="smartTable{786d6b7c-0c32-44fc-9225-0e5e1cf52796}"/>
</p:tagLst>
</file>

<file path=ppt/tags/tag77.xml><?xml version="1.0" encoding="utf-8"?>
<p:tagLst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8.xml><?xml version="1.0" encoding="utf-8"?>
<p:tagLst xmlns:p="http://schemas.openxmlformats.org/presentationml/2006/main">
  <p:tag name="COMMONDATA" val="eyJoZGlkIjoiNzc1MzVjMWYzNWZlZmM2MjNlYjU1YTQ5ZDI4NWMzZTMifQ=="/>
  <p:tag name="KSO_WPP_MARK_KEY" val="e2cf0ae9-1042-403d-abe0-0046867fca38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178</Words>
  <Application>WPS 演示</Application>
  <PresentationFormat>宽屏</PresentationFormat>
  <Paragraphs>49</Paragraphs>
  <Slides>7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7</vt:i4>
      </vt:variant>
    </vt:vector>
  </HeadingPairs>
  <TitlesOfParts>
    <vt:vector size="17" baseType="lpstr">
      <vt:lpstr>Arial</vt:lpstr>
      <vt:lpstr>宋体</vt:lpstr>
      <vt:lpstr>Wingdings</vt:lpstr>
      <vt:lpstr>Wingdings</vt:lpstr>
      <vt:lpstr>微软雅黑</vt:lpstr>
      <vt:lpstr>方正粗黑宋简体</vt:lpstr>
      <vt:lpstr>仿宋</vt:lpstr>
      <vt:lpstr>Arial Unicode MS</vt:lpstr>
      <vt:lpstr>Calibri</vt:lpstr>
      <vt:lpstr>Office 主题​​</vt:lpstr>
      <vt:lpstr>PowerPoint 演示文稿</vt:lpstr>
      <vt:lpstr>一、公司介绍及履约能力</vt:lpstr>
      <vt:lpstr>二、专业技术团队能力</vt:lpstr>
      <vt:lpstr>三、服务方案介绍</vt:lpstr>
      <vt:lpstr> 四、同类业绩介绍 </vt:lpstr>
      <vt:lpstr> 五、医疗器械经营许可及医疗器械注册证或备案证明 </vt:lpstr>
      <vt:lpstr>六、报价表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WGH•ngu</cp:lastModifiedBy>
  <cp:revision>208</cp:revision>
  <dcterms:created xsi:type="dcterms:W3CDTF">2019-06-19T02:08:00Z</dcterms:created>
  <dcterms:modified xsi:type="dcterms:W3CDTF">2023-07-25T09:54:42Z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7B7523E747B145D28C9CE079AEC36F72_13</vt:lpwstr>
  </property>
</Properties>
</file>