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9" r:id="rId4"/>
    <p:sldId id="282" r:id="rId5"/>
    <p:sldId id="267" r:id="rId6"/>
    <p:sldId id="281" r:id="rId7"/>
    <p:sldId id="288" r:id="rId8"/>
    <p:sldId id="260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38916"/>
            <a:ext cx="11789410" cy="19380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赤峰市医院冷链监控系统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740" y="97155"/>
            <a:ext cx="10220325" cy="113855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医疗器械经营许可及医疗器械注册证或备案证明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TABLE_BEAUTIFY" val="smartTable{786d6b7c-0c32-44fc-9225-0e5e1cf52796}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WPS 演示</Application>
  <PresentationFormat>宽屏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 五、医疗器械经营许可及医疗器械注册证或备案证明 </vt:lpstr>
      <vt:lpstr>六、报价表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208</cp:revision>
  <dcterms:created xsi:type="dcterms:W3CDTF">2019-06-19T02:08:00Z</dcterms:created>
  <dcterms:modified xsi:type="dcterms:W3CDTF">2023-07-25T09:54:42Z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7B7523E747B145D28C9CE079AEC36F72_13</vt:lpwstr>
  </property>
</Properties>
</file>