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3"/>
    <p:sldId id="259" r:id="rId4"/>
    <p:sldId id="282" r:id="rId5"/>
    <p:sldId id="267" r:id="rId6"/>
    <p:sldId id="281" r:id="rId7"/>
    <p:sldId id="260" r:id="rId8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76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38916"/>
            <a:ext cx="11789410" cy="19380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赤峰市医院内镜诊疗中心</a:t>
            </a:r>
            <a:endParaRPr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监控系统采购项目</a:t>
            </a:r>
            <a:endParaRPr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品牌型号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TABLE_BEAUTIFY" val="smartTable{786d6b7c-0c32-44fc-9225-0e5e1cf52796}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WPS 演示</Application>
  <PresentationFormat>宽屏</PresentationFormat>
  <Paragraphs>47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六、报价表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210</cp:revision>
  <dcterms:created xsi:type="dcterms:W3CDTF">2019-06-19T02:08:00Z</dcterms:created>
  <dcterms:modified xsi:type="dcterms:W3CDTF">2023-07-24T08:14:46Z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AD693C486A5F4A3E93F068066E488385_13</vt:lpwstr>
  </property>
</Properties>
</file>