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9" r:id="rId4"/>
    <p:sldId id="282" r:id="rId5"/>
    <p:sldId id="267" r:id="rId6"/>
    <p:sldId id="281" r:id="rId7"/>
    <p:sldId id="260" r:id="rId8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6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774781"/>
            <a:ext cx="11789410" cy="20662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全身运动评估系统维保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服务内容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WPS 演示</Application>
  <PresentationFormat>宽屏</PresentationFormat>
  <Paragraphs>47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九、报价表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200</cp:revision>
  <dcterms:created xsi:type="dcterms:W3CDTF">2019-06-19T02:08:00Z</dcterms:created>
  <dcterms:modified xsi:type="dcterms:W3CDTF">2023-07-14T09:57:42Z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FE5C601E557D442DA7348D71B27C473E_13</vt:lpwstr>
  </property>
</Properties>
</file>