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ppt/tags/tag81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9" r:id="rId3"/>
    <p:sldId id="282" r:id="rId4"/>
    <p:sldId id="267" r:id="rId5"/>
    <p:sldId id="281" r:id="rId6"/>
    <p:sldId id="290" r:id="rId7"/>
    <p:sldId id="260" r:id="rId8"/>
    <p:sldId id="291" r:id="rId9"/>
  </p:sldIdLst>
  <p:sldSz cx="12192000" cy="6858000"/>
  <p:notesSz cx="6858000" cy="9144000"/>
  <p:custDataLst>
    <p:tags r:id="rId12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66" d="100"/>
          <a:sy n="66" d="100"/>
        </p:scale>
        <p:origin x="48" y="163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2023/6/30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2023/6/30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77.xml"/><Relationship Id="rId2" Type="http://schemas.openxmlformats.org/officeDocument/2006/relationships/tags" Target="../tags/tag76.xml"/><Relationship Id="rId1" Type="http://schemas.openxmlformats.org/officeDocument/2006/relationships/tags" Target="../tags/tag75.xml"/><Relationship Id="rId5" Type="http://schemas.openxmlformats.org/officeDocument/2006/relationships/slideLayout" Target="../slideLayouts/slideLayout1.xml"/><Relationship Id="rId4" Type="http://schemas.openxmlformats.org/officeDocument/2006/relationships/tags" Target="../tags/tag78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81.xml"/><Relationship Id="rId2" Type="http://schemas.openxmlformats.org/officeDocument/2006/relationships/tags" Target="../tags/tag80.xml"/><Relationship Id="rId1" Type="http://schemas.openxmlformats.org/officeDocument/2006/relationships/tags" Target="../tags/tag79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二、主要标的信息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三、技术参数介绍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四、功能性能</a:t>
            </a:r>
            <a:b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五、产品质量及质保期限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019040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p:graphicFrame>
        <p:nvGraphicFramePr>
          <p:cNvPr id="4" name="表格 3"/>
          <p:cNvGraphicFramePr>
            <a:graphicFrameLocks noGrp="1"/>
          </p:cNvGraphicFramePr>
          <p:nvPr>
            <p:custDataLst>
              <p:tags r:id="rId4"/>
            </p:custDataLst>
            <p:extLst>
              <p:ext uri="{D42A27DB-BD31-4B8C-83A1-F6EECF244321}">
                <p14:modId xmlns:p14="http://schemas.microsoft.com/office/powerpoint/2010/main" val="3783262678"/>
              </p:ext>
            </p:extLst>
          </p:nvPr>
        </p:nvGraphicFramePr>
        <p:xfrm>
          <a:off x="1007946" y="1679510"/>
          <a:ext cx="9964854" cy="2371024"/>
        </p:xfrm>
        <a:graphic>
          <a:graphicData uri="http://schemas.openxmlformats.org/drawingml/2006/table">
            <a:tbl>
              <a:tblPr firstRow="1" firstCol="1" bandRow="1"/>
              <a:tblGrid>
                <a:gridCol w="99250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99263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1603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701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539551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80931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7302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923731"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序号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项目名称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数量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最高限价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（</a:t>
                      </a:r>
                      <a:r>
                        <a:rPr lang="zh-CN" altLang="en-US" sz="1800" kern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万</a:t>
                      </a: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元</a:t>
                      </a: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）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投标报价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（元）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交货期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（日）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质保期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（年）</a:t>
                      </a:r>
                      <a:endParaRPr lang="zh-CN" sz="1800" kern="10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70194"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charset="-122"/>
                          <a:ea typeface="宋体" panose="02010600030101010101" pitchFamily="2" charset="-122"/>
                          <a:cs typeface="仿宋" panose="02010609060101010101" charset="-122"/>
                        </a:rPr>
                        <a:t>1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  <a:buClrTx/>
                        <a:buSzTx/>
                        <a:buFontTx/>
                        <a:buNone/>
                      </a:pPr>
                      <a:endParaRPr lang="zh-CN" sz="1800" b="0" kern="0" dirty="0">
                        <a:effectLst/>
                        <a:latin typeface="仿宋" panose="02010609060101010101" pitchFamily="49" charset="-122"/>
                        <a:ea typeface="仿宋" panose="02010609060101010101" pitchFamily="49" charset="-122"/>
                        <a:cs typeface="仿宋" panose="02010609060101010101" charset="-122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  <a:buClrTx/>
                        <a:buSzTx/>
                        <a:buFontTx/>
                        <a:buNone/>
                      </a:pPr>
                      <a:endParaRPr lang="zh-CN" sz="1800" b="0" kern="0" dirty="0">
                        <a:effectLst/>
                        <a:latin typeface="仿宋" panose="02010609060101010101" pitchFamily="49" charset="-122"/>
                        <a:ea typeface="仿宋" panose="02010609060101010101" pitchFamily="49" charset="-122"/>
                        <a:cs typeface="仿宋" panose="02010609060101010101" charset="-122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  <a:buClrTx/>
                        <a:buSzTx/>
                        <a:buFontTx/>
                        <a:buNone/>
                      </a:pPr>
                      <a:endParaRPr lang="en-US" sz="1800" b="0" kern="0" dirty="0">
                        <a:effectLst/>
                        <a:latin typeface="仿宋" panose="02010609060101010101" pitchFamily="49" charset="-122"/>
                        <a:ea typeface="仿宋" panose="02010609060101010101" pitchFamily="49" charset="-122"/>
                        <a:cs typeface="仿宋" panose="02010609060101010101" charset="-122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charset="-122"/>
                          <a:ea typeface="宋体" panose="02010600030101010101" pitchFamily="2" charset="-122"/>
                          <a:cs typeface="仿宋" panose="02010609060101010101" charset="-122"/>
                        </a:rPr>
                        <a:t> 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charset="-122"/>
                          <a:ea typeface="宋体" panose="02010600030101010101" pitchFamily="2" charset="-122"/>
                          <a:cs typeface="仿宋" panose="02010609060101010101" charset="-122"/>
                        </a:rPr>
                        <a:t> 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en-US" sz="1800" kern="0" dirty="0">
                          <a:effectLst/>
                          <a:latin typeface="仿宋" panose="02010609060101010101" charset="-122"/>
                          <a:ea typeface="宋体" panose="02010600030101010101" pitchFamily="2" charset="-122"/>
                          <a:cs typeface="仿宋" panose="02010609060101010101" charset="-122"/>
                        </a:rPr>
                        <a:t> 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77099">
                <a:tc gridSpan="7">
                  <a:txBody>
                    <a:bodyPr/>
                    <a:lstStyle/>
                    <a:p>
                      <a:pPr algn="just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endParaRPr lang="en-US" altLang="zh-CN" sz="1800" kern="0" dirty="0">
                        <a:effectLst/>
                        <a:latin typeface="Calibri" panose="020F0502020204030204" pitchFamily="34" charset="0"/>
                        <a:ea typeface="仿宋" panose="02010609060101010101" charset="-122"/>
                        <a:cs typeface="仿宋" panose="02010609060101010101" charset="-122"/>
                      </a:endParaRPr>
                    </a:p>
                    <a:p>
                      <a:pPr algn="just">
                        <a:spcBef>
                          <a:spcPts val="300"/>
                        </a:spcBef>
                        <a:spcAft>
                          <a:spcPts val="300"/>
                        </a:spcAft>
                      </a:pP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合计：</a:t>
                      </a:r>
                      <a:r>
                        <a:rPr lang="en-US" sz="1800" u="sng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               </a:t>
                      </a: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（大写</a:t>
                      </a:r>
                      <a:r>
                        <a:rPr lang="en-US" sz="1800" u="sng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                </a:t>
                      </a:r>
                      <a:r>
                        <a:rPr lang="zh-CN" sz="1800" kern="0" dirty="0">
                          <a:effectLst/>
                          <a:latin typeface="Calibri" panose="020F0502020204030204" pitchFamily="34" charset="0"/>
                          <a:ea typeface="仿宋" panose="02010609060101010101" charset="-122"/>
                          <a:cs typeface="仿宋" panose="02010609060101010101" charset="-122"/>
                        </a:rPr>
                        <a:t>）</a:t>
                      </a:r>
                      <a:endParaRPr lang="zh-CN" sz="1800" kern="100" dirty="0">
                        <a:effectLst/>
                        <a:latin typeface="Calibri" panose="020F0502020204030204" pitchFamily="34" charset="0"/>
                        <a:ea typeface="宋体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9525" marR="9525" marT="9525" marB="9525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  <p:custDataLst>
      <p:tags r:id="rId1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NzhkN2Q0MTQ3YWZlYzNlYjZmMzU3NzlkMzljMTNiNDg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TABLE_BEAUTIFY" val="smartTable{8d55e7b7-09d5-45b1-b8e1-7781e5a10c33}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97</Words>
  <Application>Microsoft Office PowerPoint</Application>
  <PresentationFormat>宽屏</PresentationFormat>
  <Paragraphs>30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5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PowerPoint 演示文稿</vt:lpstr>
      <vt:lpstr>一、公司介绍及履约能力</vt:lpstr>
      <vt:lpstr>二、主要标的信息</vt:lpstr>
      <vt:lpstr>三、技术参数介绍</vt:lpstr>
      <vt:lpstr> 四、功能性能 </vt:lpstr>
      <vt:lpstr> 五、产品质量及质保期限 </vt:lpstr>
      <vt:lpstr>六、报价表</vt:lpstr>
      <vt:lpstr>七、报价依据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高 春伟</cp:lastModifiedBy>
  <cp:revision>199</cp:revision>
  <dcterms:created xsi:type="dcterms:W3CDTF">2019-06-19T02:08:00Z</dcterms:created>
  <dcterms:modified xsi:type="dcterms:W3CDTF">2023-06-30T11:20:23Z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4B8FB23AEACB4D42998CDB95AD2F8041_13</vt:lpwstr>
  </property>
</Properties>
</file>