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82" r:id="rId4"/>
    <p:sldId id="267" r:id="rId5"/>
    <p:sldId id="281" r:id="rId6"/>
    <p:sldId id="290" r:id="rId7"/>
    <p:sldId id="260" r:id="rId8"/>
    <p:sldId id="291" r:id="rId9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48" y="163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2023/6/30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7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二、主要标的信息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三、技术参数介绍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四、功能性能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五、产品质量及质保期限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783262678"/>
              </p:ext>
            </p:extLst>
          </p:nvPr>
        </p:nvGraphicFramePr>
        <p:xfrm>
          <a:off x="1007946" y="1679510"/>
          <a:ext cx="9964854" cy="2371024"/>
        </p:xfrm>
        <a:graphic>
          <a:graphicData uri="http://schemas.openxmlformats.org/drawingml/2006/table">
            <a:tbl>
              <a:tblPr firstRow="1" firstCol="1" bandRow="1"/>
              <a:tblGrid>
                <a:gridCol w="992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2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6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01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95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09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30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2373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序号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项目名称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数量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最高限价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</a:t>
                      </a:r>
                      <a:r>
                        <a:rPr lang="zh-CN" altLang="en-US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万</a:t>
                      </a: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元</a:t>
                      </a: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）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投标报价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（元）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交货期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（日）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质保期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（年）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0194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1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endParaRPr lang="zh-CN" sz="1800" b="0" kern="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endParaRPr lang="zh-CN" sz="1800" b="0" kern="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endParaRPr lang="en-US" sz="1800" b="0" kern="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仿宋" panose="02010609060101010101" charset="-122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7099">
                <a:tc gridSpan="7"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altLang="zh-CN" sz="1800" kern="0" dirty="0">
                        <a:effectLst/>
                        <a:latin typeface="Calibri" panose="020F0502020204030204" pitchFamily="34" charset="0"/>
                        <a:ea typeface="仿宋" panose="02010609060101010101" charset="-122"/>
                        <a:cs typeface="仿宋" panose="02010609060101010101" charset="-122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合计：</a:t>
                      </a:r>
                      <a:r>
                        <a:rPr lang="en-US" sz="1800" u="sng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               </a:t>
                      </a: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（大写</a:t>
                      </a:r>
                      <a:r>
                        <a:rPr lang="en-US" sz="1800" u="sng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                </a:t>
                      </a: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）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zhkN2Q0MTQ3YWZlYzNlYjZmMzU3NzlkMzljMTNiNDg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8d55e7b7-09d5-45b1-b8e1-7781e5a10c33}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97</Words>
  <Application>Microsoft Office PowerPoint</Application>
  <PresentationFormat>宽屏</PresentationFormat>
  <Paragraphs>30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二、主要标的信息</vt:lpstr>
      <vt:lpstr>三、技术参数介绍</vt:lpstr>
      <vt:lpstr> 四、功能性能 </vt:lpstr>
      <vt:lpstr> 五、产品质量及质保期限 </vt:lpstr>
      <vt:lpstr>六、报价表</vt:lpstr>
      <vt:lpstr>七、报价依据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高 春伟</cp:lastModifiedBy>
  <cp:revision>199</cp:revision>
  <dcterms:created xsi:type="dcterms:W3CDTF">2019-06-19T02:08:00Z</dcterms:created>
  <dcterms:modified xsi:type="dcterms:W3CDTF">2023-06-30T11:20:23Z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4B8FB23AEACB4D42998CDB95AD2F8041_13</vt:lpwstr>
  </property>
</Properties>
</file>