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9" r:id="rId3"/>
    <p:sldId id="282" r:id="rId4"/>
    <p:sldId id="267" r:id="rId5"/>
    <p:sldId id="281" r:id="rId6"/>
    <p:sldId id="289" r:id="rId7"/>
    <p:sldId id="290" r:id="rId8"/>
    <p:sldId id="260" r:id="rId9"/>
    <p:sldId id="291" r:id="rId10"/>
  </p:sldIdLst>
  <p:sldSz cx="12192000" cy="6858000"/>
  <p:notesSz cx="6858000" cy="9144000"/>
  <p:custDataLst>
    <p:tags r:id="rId13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2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>
      <p:cViewPr varScale="1">
        <p:scale>
          <a:sx n="82" d="100"/>
          <a:sy n="82" d="100"/>
        </p:scale>
        <p:origin x="773" y="72"/>
      </p:cViewPr>
      <p:guideLst>
        <p:guide orient="horz" pos="2152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2023/5/5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4.xml"/><Relationship Id="rId1" Type="http://schemas.openxmlformats.org/officeDocument/2006/relationships/tags" Target="../tags/tag7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6.xml"/><Relationship Id="rId1" Type="http://schemas.openxmlformats.org/officeDocument/2006/relationships/tags" Target="../tags/tag75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79.xml"/><Relationship Id="rId2" Type="http://schemas.openxmlformats.org/officeDocument/2006/relationships/tags" Target="../tags/tag78.xml"/><Relationship Id="rId1" Type="http://schemas.openxmlformats.org/officeDocument/2006/relationships/tags" Target="../tags/tag77.xml"/><Relationship Id="rId4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tags" Target="../tags/tag82.xml"/><Relationship Id="rId2" Type="http://schemas.openxmlformats.org/officeDocument/2006/relationships/tags" Target="../tags/tag81.xml"/><Relationship Id="rId1" Type="http://schemas.openxmlformats.org/officeDocument/2006/relationships/tags" Target="../tags/tag80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二、主要标的信息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三、技术参数介绍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四、功能性能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五、效果图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4208847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六、产品质量及质保期限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3116413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</a:p>
        </p:txBody>
      </p:sp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8F3AB6DD-008D-B355-EDC4-34DD5DB664D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9077183"/>
              </p:ext>
            </p:extLst>
          </p:nvPr>
        </p:nvGraphicFramePr>
        <p:xfrm>
          <a:off x="1007946" y="1679510"/>
          <a:ext cx="9964854" cy="3190351"/>
        </p:xfrm>
        <a:graphic>
          <a:graphicData uri="http://schemas.openxmlformats.org/drawingml/2006/table">
            <a:tbl>
              <a:tblPr firstRow="1" firstCol="1" bandRow="1"/>
              <a:tblGrid>
                <a:gridCol w="1399352">
                  <a:extLst>
                    <a:ext uri="{9D8B030D-6E8A-4147-A177-3AD203B41FA5}">
                      <a16:colId xmlns:a16="http://schemas.microsoft.com/office/drawing/2014/main" val="2990267442"/>
                    </a:ext>
                  </a:extLst>
                </a:gridCol>
                <a:gridCol w="1548882">
                  <a:extLst>
                    <a:ext uri="{9D8B030D-6E8A-4147-A177-3AD203B41FA5}">
                      <a16:colId xmlns:a16="http://schemas.microsoft.com/office/drawing/2014/main" val="3799229975"/>
                    </a:ext>
                  </a:extLst>
                </a:gridCol>
                <a:gridCol w="1352938">
                  <a:extLst>
                    <a:ext uri="{9D8B030D-6E8A-4147-A177-3AD203B41FA5}">
                      <a16:colId xmlns:a16="http://schemas.microsoft.com/office/drawing/2014/main" val="2605554453"/>
                    </a:ext>
                  </a:extLst>
                </a:gridCol>
                <a:gridCol w="1670180">
                  <a:extLst>
                    <a:ext uri="{9D8B030D-6E8A-4147-A177-3AD203B41FA5}">
                      <a16:colId xmlns:a16="http://schemas.microsoft.com/office/drawing/2014/main" val="2389359791"/>
                    </a:ext>
                  </a:extLst>
                </a:gridCol>
                <a:gridCol w="1539551">
                  <a:extLst>
                    <a:ext uri="{9D8B030D-6E8A-4147-A177-3AD203B41FA5}">
                      <a16:colId xmlns:a16="http://schemas.microsoft.com/office/drawing/2014/main" val="3503090421"/>
                    </a:ext>
                  </a:extLst>
                </a:gridCol>
                <a:gridCol w="1380931">
                  <a:extLst>
                    <a:ext uri="{9D8B030D-6E8A-4147-A177-3AD203B41FA5}">
                      <a16:colId xmlns:a16="http://schemas.microsoft.com/office/drawing/2014/main" val="2498918145"/>
                    </a:ext>
                  </a:extLst>
                </a:gridCol>
                <a:gridCol w="1073020">
                  <a:extLst>
                    <a:ext uri="{9D8B030D-6E8A-4147-A177-3AD203B41FA5}">
                      <a16:colId xmlns:a16="http://schemas.microsoft.com/office/drawing/2014/main" val="3797416271"/>
                    </a:ext>
                  </a:extLst>
                </a:gridCol>
              </a:tblGrid>
              <a:tr h="923731"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序号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项目名称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数量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最高限价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（元）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投标报价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（元）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交货期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（日）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质保期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（年）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58256713"/>
                  </a:ext>
                </a:extLst>
              </a:tr>
              <a:tr h="770194"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1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100" dirty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保险柜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100" dirty="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1</a:t>
                      </a:r>
                      <a:r>
                        <a:rPr lang="zh-CN" sz="1800" kern="100" dirty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个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100" dirty="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2000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 dirty="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 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 dirty="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 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 dirty="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 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48693384"/>
                  </a:ext>
                </a:extLst>
              </a:tr>
              <a:tr h="819327"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2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10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美容床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10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2</a:t>
                      </a:r>
                      <a:r>
                        <a:rPr lang="zh-CN" sz="1800" kern="10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张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100" dirty="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5000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 dirty="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 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 dirty="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 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 dirty="0">
                          <a:effectLst/>
                          <a:latin typeface="仿宋" panose="02010609060101010101" pitchFamily="49" charset="-122"/>
                          <a:ea typeface="宋体" panose="02010600030101010101" pitchFamily="2" charset="-122"/>
                          <a:cs typeface="仿宋" panose="02010609060101010101" pitchFamily="49" charset="-122"/>
                        </a:rPr>
                        <a:t> 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65139989"/>
                  </a:ext>
                </a:extLst>
              </a:tr>
              <a:tr h="677099">
                <a:tc gridSpan="7">
                  <a:txBody>
                    <a:bodyPr/>
                    <a:lstStyle/>
                    <a:p>
                      <a:pPr algn="just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endParaRPr lang="en-US" altLang="zh-CN" sz="1800" kern="0" dirty="0">
                        <a:effectLst/>
                        <a:latin typeface="Calibri" panose="020F0502020204030204" pitchFamily="34" charset="0"/>
                        <a:ea typeface="仿宋" panose="02010609060101010101" pitchFamily="49" charset="-122"/>
                        <a:cs typeface="仿宋" panose="02010609060101010101" pitchFamily="49" charset="-122"/>
                      </a:endParaRPr>
                    </a:p>
                    <a:p>
                      <a:pPr algn="just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合计：</a:t>
                      </a:r>
                      <a:r>
                        <a:rPr lang="en-US" sz="1800" u="sng" kern="0" dirty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               </a:t>
                      </a: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（大写</a:t>
                      </a:r>
                      <a:r>
                        <a:rPr lang="en-US" sz="1800" u="sng" kern="0" dirty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                </a:t>
                      </a: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pitchFamily="49" charset="-122"/>
                          <a:cs typeface="仿宋" panose="02010609060101010101" pitchFamily="49" charset="-122"/>
                        </a:rPr>
                        <a:t>）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70942169"/>
                  </a:ext>
                </a:extLst>
              </a:tr>
            </a:tbl>
          </a:graphicData>
        </a:graphic>
      </p:graphicFrame>
    </p:spTree>
    <p:custDataLst>
      <p:tags r:id="rId1"/>
    </p:custData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八、报价依据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82083775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YjRhOWI1NjM2OGNmNzY4OTQzMWE1ZTE2YjA2OGJiNTkifQ==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116</Words>
  <Application>Microsoft Office PowerPoint</Application>
  <PresentationFormat>宽屏</PresentationFormat>
  <Paragraphs>41</Paragraphs>
  <Slides>9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16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二、主要标的信息</vt:lpstr>
      <vt:lpstr>三、技术参数介绍</vt:lpstr>
      <vt:lpstr> 四、功能性能 </vt:lpstr>
      <vt:lpstr> 五、效果图 </vt:lpstr>
      <vt:lpstr> 六、产品质量及质保期限 </vt:lpstr>
      <vt:lpstr>七、报价表</vt:lpstr>
      <vt:lpstr>八、报价依据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高 春伟</cp:lastModifiedBy>
  <cp:revision>195</cp:revision>
  <dcterms:created xsi:type="dcterms:W3CDTF">2019-06-19T02:08:00Z</dcterms:created>
  <dcterms:modified xsi:type="dcterms:W3CDTF">2023-05-05T09:22:17Z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2052-11.1.0.12358</vt:lpwstr>
  </property>
  <property fmtid="{D5CDD505-2E9C-101B-9397-08002B2CF9AE}" pid="3" name="ICV">
    <vt:lpwstr>077ED08270A04644AE897382DFE802E2</vt:lpwstr>
  </property>
</Properties>
</file>