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82" r:id="rId4"/>
    <p:sldId id="267" r:id="rId5"/>
    <p:sldId id="281" r:id="rId6"/>
    <p:sldId id="260" r:id="rId7"/>
    <p:sldId id="288" r:id="rId8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51" d="100"/>
          <a:sy n="51" d="100"/>
        </p:scale>
        <p:origin x="86" y="38"/>
      </p:cViewPr>
      <p:guideLst>
        <p:guide orient="horz" pos="215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2023/4/21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四、配件质量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</a:p>
        </p:txBody>
      </p:sp>
      <p:graphicFrame>
        <p:nvGraphicFramePr>
          <p:cNvPr id="10" name="表格 9"/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378082488"/>
              </p:ext>
            </p:extLst>
          </p:nvPr>
        </p:nvGraphicFramePr>
        <p:xfrm>
          <a:off x="1179195" y="1752454"/>
          <a:ext cx="10480675" cy="25431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2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31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15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 dirty="0" err="1"/>
                        <a:t>投标报价（万元</a:t>
                      </a:r>
                      <a:r>
                        <a:rPr lang="en-US" b="1" dirty="0"/>
                        <a:t>）</a:t>
                      </a:r>
                      <a:endParaRPr lang="en-US" altLang="en-US" b="1" dirty="0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7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1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dirty="0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dirty="0"/>
                        <a:t> </a:t>
                      </a:r>
                    </a:p>
                    <a:p>
                      <a:pPr indent="0" algn="ctr">
                        <a:buNone/>
                      </a:pPr>
                      <a:r>
                        <a:rPr lang="en-US" dirty="0"/>
                        <a:t> </a:t>
                      </a:r>
                      <a:endParaRPr lang="en-US" altLang="en-US" dirty="0"/>
                    </a:p>
                    <a:p>
                      <a:pPr indent="0">
                        <a:buNone/>
                      </a:pPr>
                      <a:r>
                        <a:rPr lang="en-US" dirty="0"/>
                        <a:t> </a:t>
                      </a:r>
                      <a:endParaRPr lang="en-US" altLang="en-US" dirty="0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7565">
                <a:tc gridSpan="4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dirty="0" err="1"/>
                        <a:t>合计</a:t>
                      </a:r>
                      <a:r>
                        <a:rPr lang="en-US" dirty="0"/>
                        <a:t>：（</a:t>
                      </a:r>
                      <a:r>
                        <a:rPr lang="en-US" dirty="0" err="1"/>
                        <a:t>大写</a:t>
                      </a:r>
                      <a:r>
                        <a:rPr lang="en-US" dirty="0"/>
                        <a:t>）</a:t>
                      </a:r>
                      <a:endParaRPr lang="en-US" altLang="en-US" dirty="0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六、价格构成表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97131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RhOWI1NjM2OGNmNzY4OTQzMWE1ZTE2YjA2OGJiNTk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786d6b7c-0c32-44fc-9225-0e5e1cf52796}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74</Words>
  <Application>Microsoft Office PowerPoint</Application>
  <PresentationFormat>宽屏</PresentationFormat>
  <Paragraphs>22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四、配件质量 </vt:lpstr>
      <vt:lpstr>五、报价表</vt:lpstr>
      <vt:lpstr>六、价格构成表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高 春伟</cp:lastModifiedBy>
  <cp:revision>191</cp:revision>
  <dcterms:created xsi:type="dcterms:W3CDTF">2019-06-19T02:08:00Z</dcterms:created>
  <dcterms:modified xsi:type="dcterms:W3CDTF">2023-04-21T01:57:22Z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ICV">
    <vt:lpwstr>077ED08270A04644AE897382DFE802E2</vt:lpwstr>
  </property>
</Properties>
</file>