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2" r:id="rId4"/>
    <p:sldId id="290" r:id="rId5"/>
    <p:sldId id="292" r:id="rId6"/>
    <p:sldId id="260" r:id="rId7"/>
    <p:sldId id="288" r:id="rId8"/>
    <p:sldId id="291" r:id="rId9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65" d="100"/>
          <a:sy n="65" d="100"/>
        </p:scale>
        <p:origin x="-114" y="-708"/>
      </p:cViewPr>
      <p:guideLst>
        <p:guide orient="horz" pos="215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714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2023-2-23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2023-2-23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/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</a:t>
            </a:r>
            <a:r>
              <a:rPr lang="zh-CN" altLang="en-US" sz="4300" b="0" dirty="0" smtClean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、</a:t>
            </a: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项目负责人相关证书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/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164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/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</a:t>
            </a:r>
            <a:r>
              <a:rPr lang="zh-CN" altLang="en-US" sz="4300" b="0" dirty="0" smtClean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、同类业绩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/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7336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</a:t>
            </a:r>
            <a:r>
              <a:rPr lang="zh-CN" altLang="en-US" sz="3890" b="0" dirty="0" smtClean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、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10" name="表格 9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95488737"/>
              </p:ext>
            </p:extLst>
          </p:nvPr>
        </p:nvGraphicFramePr>
        <p:xfrm>
          <a:off x="1179195" y="1752454"/>
          <a:ext cx="10480675" cy="2421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352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085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3795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84966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交货期限</a:t>
                      </a:r>
                      <a:r>
                        <a:rPr lang="en-US" b="1"/>
                        <a:t>（</a:t>
                      </a:r>
                      <a:r>
                        <a:rPr lang="zh-CN" altLang="en-US" b="1"/>
                        <a:t>日历</a:t>
                      </a:r>
                      <a:r>
                        <a:rPr lang="en-US" b="1"/>
                        <a:t>日）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1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</a:t>
            </a:r>
            <a:r>
              <a:rPr lang="zh-CN" altLang="en-US" sz="3890" b="0" dirty="0" smtClean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、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价格构成表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9713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</a:t>
            </a:r>
            <a:r>
              <a:rPr lang="zh-CN" altLang="en-US" sz="3890" b="0" dirty="0" smtClean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、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20837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RhOWI1NjM2OGNmNzY4OTQzMWE1ZTE2YjA2OGJiNTk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86d6b7c-0c32-44fc-9225-0e5e1cf52796}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96</Words>
  <Application>Microsoft Office PowerPoint</Application>
  <PresentationFormat>自定义</PresentationFormat>
  <Paragraphs>25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主题​​</vt:lpstr>
      <vt:lpstr>PowerPoint 演示文稿</vt:lpstr>
      <vt:lpstr>一、公司介绍及履约能力</vt:lpstr>
      <vt:lpstr>二、主要标的信息</vt:lpstr>
      <vt:lpstr> 三、项目负责人相关证书 </vt:lpstr>
      <vt:lpstr> 四、同类业绩 </vt:lpstr>
      <vt:lpstr>五、报价表</vt:lpstr>
      <vt:lpstr>六、价格构成表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xb21cn</cp:lastModifiedBy>
  <cp:revision>194</cp:revision>
  <dcterms:created xsi:type="dcterms:W3CDTF">2019-06-19T02:08:00Z</dcterms:created>
  <dcterms:modified xsi:type="dcterms:W3CDTF">2023-02-23T15:04:33Z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077ED08270A04644AE897382DFE802E2</vt:lpwstr>
  </property>
</Properties>
</file>