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82" r:id="rId4"/>
    <p:sldId id="267" r:id="rId5"/>
    <p:sldId id="281" r:id="rId6"/>
    <p:sldId id="289" r:id="rId7"/>
    <p:sldId id="290" r:id="rId8"/>
    <p:sldId id="260" r:id="rId9"/>
    <p:sldId id="291" r:id="rId10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51" d="100"/>
          <a:sy n="51" d="100"/>
        </p:scale>
        <p:origin x="86" y="38"/>
      </p:cViewPr>
      <p:guideLst>
        <p:guide orient="horz" pos="215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2023/2/16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四、功能性能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五、效果图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0884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六、产品质量及质保期限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164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10" name="表格 9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95488737"/>
              </p:ext>
            </p:extLst>
          </p:nvPr>
        </p:nvGraphicFramePr>
        <p:xfrm>
          <a:off x="1179195" y="1752454"/>
          <a:ext cx="10480675" cy="2421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8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79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496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交货期限</a:t>
                      </a:r>
                      <a:r>
                        <a:rPr lang="en-US" b="1"/>
                        <a:t>（</a:t>
                      </a:r>
                      <a:r>
                        <a:rPr lang="zh-CN" altLang="en-US" b="1"/>
                        <a:t>日历</a:t>
                      </a:r>
                      <a:r>
                        <a:rPr lang="en-US" b="1"/>
                        <a:t>日）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1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20837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RhOWI1NjM2OGNmNzY4OTQzMWE1ZTE2YjA2OGJiNTk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86d6b7c-0c32-44fc-9225-0e5e1cf52796}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96</Words>
  <Application>Microsoft Office PowerPoint</Application>
  <PresentationFormat>宽屏</PresentationFormat>
  <Paragraphs>26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五、效果图 </vt:lpstr>
      <vt:lpstr> 六、产品质量及质保期限 </vt:lpstr>
      <vt:lpstr>七、报价表</vt:lpstr>
      <vt:lpstr>八、报价依据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 春伟</cp:lastModifiedBy>
  <cp:revision>194</cp:revision>
  <dcterms:created xsi:type="dcterms:W3CDTF">2019-06-19T02:08:00Z</dcterms:created>
  <dcterms:modified xsi:type="dcterms:W3CDTF">2023-02-16T11:51:41Z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077ED08270A04644AE897382DFE802E2</vt:lpwstr>
  </property>
</Properties>
</file>