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9" r:id="rId3"/>
    <p:sldId id="287" r:id="rId4"/>
    <p:sldId id="275" r:id="rId5"/>
    <p:sldId id="274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68" r:id="rId14"/>
    <p:sldId id="260" r:id="rId15"/>
    <p:sldId id="289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5" d="100"/>
          <a:sy n="65" d="100"/>
        </p:scale>
        <p:origin x="-114" y="-708"/>
      </p:cViewPr>
      <p:guideLst>
        <p:guide orient="horz" pos="215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4434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31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2022/10/1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00000"/>
            <a:ext cx="6047552" cy="12452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2022</a:t>
            </a:r>
            <a:r>
              <a:rPr lang="zh-CN" altLang="en-US" sz="2500" spc="200" smtClean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smtClean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smtClean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295" y="2236426"/>
            <a:ext cx="1178941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zh-CN" sz="6000" b="1" spc="200" dirty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</a:t>
            </a:r>
            <a:r>
              <a:rPr lang="zh-CN"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院</a:t>
            </a:r>
            <a:r>
              <a:rPr lang="en-US" altLang="zh-CN" sz="6000" b="1" spc="200" smtClean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6000" b="1" spc="200" smtClean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九</a:t>
            </a:r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、质保期</a:t>
            </a:r>
            <a:endParaRPr lang="zh-CN" altLang="en-US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/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十、施工方案</a:t>
            </a:r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/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十一、安全保障措施</a:t>
            </a:r>
            <a:endParaRPr lang="zh-CN" altLang="en-US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十二</a:t>
            </a:r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、同类业绩及市场占有率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十三、报价表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79195" y="5019040"/>
            <a:ext cx="83642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仿宋" panose="02010609060101010101" charset="-122"/>
                <a:ea typeface="仿宋" panose="02010609060101010101" charset="-122"/>
              </a:rPr>
              <a:t>报</a:t>
            </a:r>
            <a:r>
              <a:rPr lang="zh-CN" altLang="en-US" b="1" dirty="0" smtClean="0">
                <a:latin typeface="仿宋" panose="02010609060101010101" charset="-122"/>
                <a:ea typeface="仿宋" panose="02010609060101010101" charset="-122"/>
              </a:rPr>
              <a:t>价单位（盖章）：</a:t>
            </a:r>
            <a:endParaRPr lang="en-US" altLang="zh-CN" b="1" dirty="0" smtClean="0">
              <a:latin typeface="仿宋" panose="02010609060101010101" charset="-122"/>
              <a:ea typeface="仿宋" panose="02010609060101010101" charset="-122"/>
            </a:endParaRPr>
          </a:p>
          <a:p>
            <a:endParaRPr lang="en-US" altLang="zh-CN" b="1" dirty="0" smtClean="0"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zh-CN" altLang="en-US" b="1" dirty="0" smtClean="0">
                <a:latin typeface="仿宋" panose="02010609060101010101" charset="-122"/>
                <a:ea typeface="仿宋" panose="02010609060101010101" charset="-122"/>
              </a:rPr>
              <a:t>日期：</a:t>
            </a:r>
            <a:endParaRPr lang="zh-CN" altLang="en-US" b="1" dirty="0">
              <a:latin typeface="仿宋" panose="02010609060101010101" charset="-122"/>
              <a:ea typeface="仿宋" panose="02010609060101010101" charset="-122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271991647"/>
              </p:ext>
            </p:extLst>
          </p:nvPr>
        </p:nvGraphicFramePr>
        <p:xfrm>
          <a:off x="1178878" y="1453515"/>
          <a:ext cx="10480675" cy="31426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9300"/>
                <a:gridCol w="2422596"/>
                <a:gridCol w="2050026"/>
                <a:gridCol w="2009141"/>
                <a:gridCol w="1655762"/>
                <a:gridCol w="1593850"/>
              </a:tblGrid>
              <a:tr h="8636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dirty="0"/>
                        <a:t>序号</a:t>
                      </a:r>
                      <a:endParaRPr lang="en-US" altLang="en-US" dirty="0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项目名称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最高限价（万元）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0" dirty="0"/>
                        <a:t>投标报价（万元）</a:t>
                      </a:r>
                      <a:endParaRPr lang="en-US" altLang="en-US" b="0" dirty="0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交货期（日）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质保期（年）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7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1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dirty="0"/>
                        <a:t> </a:t>
                      </a:r>
                      <a:endParaRPr lang="en-US" altLang="en-US" dirty="0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7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2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dirty="0"/>
                        <a:t> </a:t>
                      </a:r>
                      <a:endParaRPr lang="en-US" altLang="en-US" dirty="0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7565">
                <a:tc gridSpan="6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/>
                        <a:t>合计：（大写）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十四、价格构成列表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99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11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二、专业技术团队能力</a:t>
            </a:r>
            <a:endParaRPr lang="zh-CN" altLang="en-US" sz="311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</a:t>
            </a:r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、技术参数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</a:t>
            </a:r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、功能性能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</a:t>
            </a:r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、产品配置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</a:t>
            </a:r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</a:t>
            </a:r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产品质</a:t>
            </a:r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量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七</a:t>
            </a:r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、技术先进性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八</a:t>
            </a:r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、技术可靠性</a:t>
            </a:r>
            <a:endParaRPr lang="zh-CN" altLang="en-US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jRhOWI1NjM2OGNmNzY4OTQzMWE1ZTE2YjA2OGJiNT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86d6b7c-0c32-44fc-9225-0e5e1cf52796}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165</Words>
  <Application>Microsoft Office PowerPoint</Application>
  <PresentationFormat>自定义</PresentationFormat>
  <Paragraphs>39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主题​​</vt:lpstr>
      <vt:lpstr>PowerPoint 演示文稿</vt:lpstr>
      <vt:lpstr>一、公司介绍及履约能力</vt:lpstr>
      <vt:lpstr>二、专业技术团队能力</vt:lpstr>
      <vt:lpstr>三、技术参数</vt:lpstr>
      <vt:lpstr>四、功能性能</vt:lpstr>
      <vt:lpstr>五、产品配置</vt:lpstr>
      <vt:lpstr>六、产品质量</vt:lpstr>
      <vt:lpstr>七、技术先进性</vt:lpstr>
      <vt:lpstr>八、技术可靠性</vt:lpstr>
      <vt:lpstr>九、质保期</vt:lpstr>
      <vt:lpstr> 十、施工方案 </vt:lpstr>
      <vt:lpstr>十一、安全保障措施</vt:lpstr>
      <vt:lpstr>十二、同类业绩及市场占有率</vt:lpstr>
      <vt:lpstr>十三、报价表</vt:lpstr>
      <vt:lpstr>十四、价格构成列表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xb21cn</cp:lastModifiedBy>
  <cp:revision>188</cp:revision>
  <dcterms:created xsi:type="dcterms:W3CDTF">2019-06-19T02:08:00Z</dcterms:created>
  <dcterms:modified xsi:type="dcterms:W3CDTF">2022-10-01T15:53:42Z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077ED08270A04644AE897382DFE802E2</vt:lpwstr>
  </property>
</Properties>
</file>