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ink/ink1.xml" ContentType="application/inkml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9" r:id="rId3"/>
    <p:sldId id="282" r:id="rId4"/>
    <p:sldId id="295" r:id="rId5"/>
    <p:sldId id="297" r:id="rId6"/>
    <p:sldId id="260" r:id="rId7"/>
    <p:sldId id="291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82" y="216"/>
      </p:cViewPr>
      <p:guideLst>
        <p:guide orient="horz" pos="212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" max="2" units="cm"/>
          <inkml:channel name="Y" type="integer" min="-2" max="2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08T08:40:5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2026/8/31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402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2026/8/31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2026/8/31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2026/8/31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2026/8/31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75.xml"/><Relationship Id="rId7" Type="http://schemas.openxmlformats.org/officeDocument/2006/relationships/package" Target="../embeddings/Microsoft_Word_Document.docx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image" Target="../media/image1.png"/><Relationship Id="rId5" Type="http://schemas.openxmlformats.org/officeDocument/2006/relationships/customXml" Target="../ink/ink1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86" y="1800000"/>
            <a:ext cx="12188156" cy="20158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072382" y="4533353"/>
            <a:ext cx="6047552" cy="11785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公司</a:t>
            </a:r>
            <a:endParaRPr lang="en-US" altLang="zh-CN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2026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日</a:t>
            </a:r>
          </a:p>
        </p:txBody>
      </p:sp>
      <p:sp>
        <p:nvSpPr>
          <p:cNvPr id="6" name="矩形 5"/>
          <p:cNvSpPr/>
          <p:nvPr/>
        </p:nvSpPr>
        <p:spPr>
          <a:xfrm>
            <a:off x="201295" y="1805305"/>
            <a:ext cx="11789410" cy="21774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赤峰市医院</a:t>
            </a:r>
            <a:r>
              <a:rPr lang="en-US" altLang="zh-CN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</a:t>
            </a:r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采购项目</a:t>
            </a:r>
            <a:endParaRPr lang="zh-CN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ts val="1000"/>
              </a:lnSpc>
            </a:pPr>
            <a:endParaRPr lang="zh-CN" altLang="en-US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9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一、公司介绍及履约能力</a:t>
            </a:r>
            <a:endParaRPr lang="zh-CN" sz="390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l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二、实施方案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三、质量保障措施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A6A02-C35D-06B5-D580-DC927F950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>
            <a:extLst>
              <a:ext uri="{FF2B5EF4-FFF2-40B4-BE49-F238E27FC236}">
                <a16:creationId xmlns:a16="http://schemas.microsoft.com/office/drawing/2014/main" id="{147E40C1-0CE4-9E75-5206-420FE6BF8E7E}"/>
              </a:ext>
            </a:extLst>
          </p:cNvPr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655A325C-C744-59F2-71C1-8ED7B22E9AF9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四、同类业绩</a:t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1418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48882" y="97155"/>
            <a:ext cx="10110988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五、报价表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墨迹 5"/>
              <p14:cNvContentPartPr/>
              <p14:nvPr/>
            </p14:nvContentPartPr>
            <p14:xfrm>
              <a:off x="6857691" y="5681961"/>
              <a:ext cx="360" cy="360"/>
            </p14:xfrm>
          </p:contentPart>
        </mc:Choice>
        <mc:Fallback xmlns="">
          <p:pic>
            <p:nvPicPr>
              <p:cNvPr id="6" name="墨迹 5"/>
            </p:nvPicPr>
            <p:blipFill>
              <a:blip r:embed="rId6"/>
            </p:blipFill>
            <p:spPr>
              <a:xfrm>
                <a:off x="6857691" y="5681961"/>
                <a:ext cx="360" cy="360"/>
              </a:xfrm>
              <a:prstGeom prst="rect"/>
            </p:spPr>
          </p:pic>
        </mc:Fallback>
      </mc:AlternateContent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E75B52BF-AC23-4DF6-B430-F75BF85C28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9929687"/>
              </p:ext>
            </p:extLst>
          </p:nvPr>
        </p:nvGraphicFramePr>
        <p:xfrm>
          <a:off x="985838" y="1071563"/>
          <a:ext cx="9818687" cy="490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7" imgW="5261479" imgH="2644090" progId="Word.Document.12">
                  <p:embed/>
                </p:oleObj>
              </mc:Choice>
              <mc:Fallback>
                <p:oleObj name="Document" r:id="rId7" imgW="5261479" imgH="26440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85838" y="1071563"/>
                        <a:ext cx="9818687" cy="4908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39551" y="97155"/>
            <a:ext cx="10120319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六、报价依据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WI0YjRhODg1ZjY1ODNjNjFlYmE4ZWEwYmNjZWYxMmQifQ=="/>
  <p:tag name="KSO_WPP_MARK_KEY" val="8a3f9b3e-16eb-426a-b672-188240b393b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63</Words>
  <Application>Microsoft Office PowerPoint</Application>
  <PresentationFormat>宽屏</PresentationFormat>
  <Paragraphs>9</Paragraphs>
  <Slides>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方正粗黑宋简体</vt:lpstr>
      <vt:lpstr>仿宋</vt:lpstr>
      <vt:lpstr>微软雅黑</vt:lpstr>
      <vt:lpstr>Arial</vt:lpstr>
      <vt:lpstr>Calibri</vt:lpstr>
      <vt:lpstr>Wingdings</vt:lpstr>
      <vt:lpstr>Office 主题​​</vt:lpstr>
      <vt:lpstr>Microsoft Word 文档</vt:lpstr>
      <vt:lpstr>PowerPoint 演示文稿</vt:lpstr>
      <vt:lpstr>一、公司介绍及履约能力</vt:lpstr>
      <vt:lpstr>二、实施方案</vt:lpstr>
      <vt:lpstr>三、质量保障措施</vt:lpstr>
      <vt:lpstr> 四、同类业绩 </vt:lpstr>
      <vt:lpstr>五、报价表</vt:lpstr>
      <vt:lpstr>六、报价依据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</cp:lastModifiedBy>
  <cp:revision>231</cp:revision>
  <dcterms:created xsi:type="dcterms:W3CDTF">2019-06-19T02:08:00Z</dcterms:created>
  <dcterms:modified xsi:type="dcterms:W3CDTF">2026-08-31T10:23:03Z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4B8FB23AEACB4D42998CDB95AD2F8041_13</vt:lpwstr>
  </property>
</Properties>
</file>