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ink/ink1.xml" ContentType="application/inkml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82" r:id="rId4"/>
    <p:sldId id="295" r:id="rId5"/>
    <p:sldId id="297" r:id="rId6"/>
    <p:sldId id="260" r:id="rId7"/>
    <p:sldId id="291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382" y="413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2026/5/11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5.xml"/><Relationship Id="rId7" Type="http://schemas.openxmlformats.org/officeDocument/2006/relationships/package" Target="../embeddings/Microsoft_Word_Document.docx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269F1E6-3A04-1B7B-BDFA-1FB295527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894509"/>
              </p:ext>
            </p:extLst>
          </p:nvPr>
        </p:nvGraphicFramePr>
        <p:xfrm>
          <a:off x="1119189" y="1449388"/>
          <a:ext cx="9959012" cy="4673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5261479" imgH="2478947" progId="Word.Document.12">
                  <p:embed/>
                </p:oleObj>
              </mc:Choice>
              <mc:Fallback>
                <p:oleObj name="Document" r:id="rId7" imgW="5261479" imgH="24789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9189" y="1449388"/>
                        <a:ext cx="9959012" cy="4673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44</Words>
  <Application>Microsoft Office PowerPoint</Application>
  <PresentationFormat>宽屏</PresentationFormat>
  <Paragraphs>9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一、公司介绍及履约能力</vt:lpstr>
      <vt:lpstr>二、服务方案</vt:lpstr>
      <vt:lpstr>三、质量保障措施</vt:lpstr>
      <vt:lpstr> 四、同类业绩 </vt:lpstr>
      <vt:lpstr>五、报价表</vt:lpstr>
      <vt:lpstr>六、报价依据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230</cp:revision>
  <dcterms:created xsi:type="dcterms:W3CDTF">2019-06-19T02:08:00Z</dcterms:created>
  <dcterms:modified xsi:type="dcterms:W3CDTF">2026-05-11T12:40:20Z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