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93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2026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赤峰市医院工会委员会</a:t>
            </a:r>
            <a:r>
              <a:rPr lang="en-US" altLang="zh-CN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简介及履约能力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二、活动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介绍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五、同类业绩（三年</a:t>
            </a: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内）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方正粗黑宋简体</vt:lpstr>
      <vt:lpstr>Office 主题​​</vt:lpstr>
      <vt:lpstr>PowerPoint 演示文稿</vt:lpstr>
      <vt:lpstr>一、公司简介及履约能力</vt:lpstr>
      <vt:lpstr>二、服务方案</vt:lpstr>
      <vt:lpstr>三、服务承诺</vt:lpstr>
      <vt:lpstr>三、服务方案</vt:lpstr>
      <vt:lpstr> 五、同类业绩（三年内）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然</cp:lastModifiedBy>
  <cp:revision>216</cp:revision>
  <dcterms:created xsi:type="dcterms:W3CDTF">2019-06-19T02:08:00Z</dcterms:created>
  <dcterms:modified xsi:type="dcterms:W3CDTF">2026-02-27T01:35:17Z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2052-12.1.0.25225</vt:lpwstr>
  </property>
  <property fmtid="{D5CDD505-2E9C-101B-9397-08002B2CF9AE}" pid="3" name="ICV">
    <vt:lpwstr>4B8FB23AEACB4D42998CDB95AD2F8041_13</vt:lpwstr>
  </property>
</Properties>
</file>