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259" r:id="rId4"/>
    <p:sldId id="282" r:id="rId5"/>
    <p:sldId id="267" r:id="rId6"/>
    <p:sldId id="281" r:id="rId7"/>
    <p:sldId id="292" r:id="rId8"/>
    <p:sldId id="293" r:id="rId9"/>
    <p:sldId id="260" r:id="rId10"/>
    <p:sldId id="291" r:id="rId11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8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8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2026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endParaRPr lang="en-US" altLang="zh-CN" sz="55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介绍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三、供货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四、质量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保证</a:t>
            </a:r>
            <a:endParaRPr lang="zh-CN" altLang="en-US" sz="430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五、售后方案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WPS 演示</Application>
  <PresentationFormat>宽屏</PresentationFormat>
  <Paragraphs>23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二、产品介绍</vt:lpstr>
      <vt:lpstr>三、供货方案</vt:lpstr>
      <vt:lpstr> 四、质量保证</vt:lpstr>
      <vt:lpstr> 五、同类业绩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然</cp:lastModifiedBy>
  <cp:revision>218</cp:revision>
  <dcterms:created xsi:type="dcterms:W3CDTF">2019-06-19T02:08:00Z</dcterms:created>
  <dcterms:modified xsi:type="dcterms:W3CDTF">2026-02-04T10:11:30Z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4B8FB23AEACB4D42998CDB95AD2F8041_13</vt:lpwstr>
  </property>
</Properties>
</file>